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81" r:id="rId6"/>
    <p:sldMasterId id="2147483669" r:id="rId7"/>
  </p:sldMasterIdLst>
  <p:notesMasterIdLst>
    <p:notesMasterId r:id="rId19"/>
  </p:notesMasterIdLst>
  <p:handoutMasterIdLst>
    <p:handoutMasterId r:id="rId20"/>
  </p:handoutMasterIdLst>
  <p:sldIdLst>
    <p:sldId id="256" r:id="rId8"/>
    <p:sldId id="308" r:id="rId9"/>
    <p:sldId id="334" r:id="rId10"/>
    <p:sldId id="257" r:id="rId11"/>
    <p:sldId id="343" r:id="rId12"/>
    <p:sldId id="344" r:id="rId13"/>
    <p:sldId id="335" r:id="rId14"/>
    <p:sldId id="345" r:id="rId15"/>
    <p:sldId id="341" r:id="rId16"/>
    <p:sldId id="303" r:id="rId17"/>
    <p:sldId id="301" r:id="rId18"/>
  </p:sldIdLst>
  <p:sldSz cx="9144000" cy="6858000" type="screen4x3"/>
  <p:notesSz cx="7077075" cy="8412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ida Neal" initials="CN" lastIdx="1" clrIdx="0">
    <p:extLst>
      <p:ext uri="{19B8F6BF-5375-455C-9EA6-DF929625EA0E}">
        <p15:presenceInfo xmlns:p15="http://schemas.microsoft.com/office/powerpoint/2012/main" userId="S::cneal@interwestgrp.com::f7fcebc7-5ff9-419c-97ba-b7541f920e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a:srgbClr val="FFFFFF"/>
    <a:srgbClr val="97B5C9"/>
    <a:srgbClr val="93E6CC"/>
    <a:srgbClr val="E20EC4"/>
    <a:srgbClr val="57576E"/>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8F5C7-96F4-468B-B231-63D5D0CC3A8A}" v="64" dt="2021-05-01T23:42:15.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68273" autoAdjust="0"/>
  </p:normalViewPr>
  <p:slideViewPr>
    <p:cSldViewPr snapToGrid="0">
      <p:cViewPr varScale="1">
        <p:scale>
          <a:sx n="78" d="100"/>
          <a:sy n="78" d="100"/>
        </p:scale>
        <p:origin x="249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4" d="100"/>
          <a:sy n="94" d="100"/>
        </p:scale>
        <p:origin x="276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Williams" userId="4ff3af38-ea74-486b-8d08-51c0e647ee2d" providerId="ADAL" clId="{AE58F5C7-96F4-468B-B231-63D5D0CC3A8A}"/>
    <pc:docChg chg="undo custSel addSld delSld modSld sldOrd modMainMaster">
      <pc:chgData name="Jennifer Williams" userId="4ff3af38-ea74-486b-8d08-51c0e647ee2d" providerId="ADAL" clId="{AE58F5C7-96F4-468B-B231-63D5D0CC3A8A}" dt="2021-05-06T03:25:59.918" v="5999" actId="20577"/>
      <pc:docMkLst>
        <pc:docMk/>
      </pc:docMkLst>
      <pc:sldChg chg="addSp delSp modSp mod modTransition delAnim modNotesTx">
        <pc:chgData name="Jennifer Williams" userId="4ff3af38-ea74-486b-8d08-51c0e647ee2d" providerId="ADAL" clId="{AE58F5C7-96F4-468B-B231-63D5D0CC3A8A}" dt="2021-05-01T22:35:23.454" v="3670" actId="478"/>
        <pc:sldMkLst>
          <pc:docMk/>
          <pc:sldMk cId="79056085" sldId="256"/>
        </pc:sldMkLst>
        <pc:picChg chg="add mod">
          <ac:chgData name="Jennifer Williams" userId="4ff3af38-ea74-486b-8d08-51c0e647ee2d" providerId="ADAL" clId="{AE58F5C7-96F4-468B-B231-63D5D0CC3A8A}" dt="2021-05-01T17:13:30.609" v="793"/>
          <ac:picMkLst>
            <pc:docMk/>
            <pc:sldMk cId="79056085" sldId="256"/>
            <ac:picMk id="2" creationId="{6DA64FB2-C843-46F9-B7A2-EC6A8BE950A1}"/>
          </ac:picMkLst>
        </pc:picChg>
        <pc:picChg chg="del">
          <ac:chgData name="Jennifer Williams" userId="4ff3af38-ea74-486b-8d08-51c0e647ee2d" providerId="ADAL" clId="{AE58F5C7-96F4-468B-B231-63D5D0CC3A8A}" dt="2021-05-01T22:35:23.454" v="3670" actId="478"/>
          <ac:picMkLst>
            <pc:docMk/>
            <pc:sldMk cId="79056085" sldId="256"/>
            <ac:picMk id="4" creationId="{7DCD18CC-3E56-4F23-8BC1-AF1EB2AF1F39}"/>
          </ac:picMkLst>
        </pc:picChg>
      </pc:sldChg>
      <pc:sldChg chg="addSp delSp modSp mod modTransition delAnim modNotes modNotesTx">
        <pc:chgData name="Jennifer Williams" userId="4ff3af38-ea74-486b-8d08-51c0e647ee2d" providerId="ADAL" clId="{AE58F5C7-96F4-468B-B231-63D5D0CC3A8A}" dt="2021-05-01T22:26:22.601" v="3262"/>
        <pc:sldMkLst>
          <pc:docMk/>
          <pc:sldMk cId="1102444152" sldId="257"/>
        </pc:sldMkLst>
        <pc:spChg chg="mod ord">
          <ac:chgData name="Jennifer Williams" userId="4ff3af38-ea74-486b-8d08-51c0e647ee2d" providerId="ADAL" clId="{AE58F5C7-96F4-468B-B231-63D5D0CC3A8A}" dt="2021-05-01T17:00:22.604" v="303" actId="1076"/>
          <ac:spMkLst>
            <pc:docMk/>
            <pc:sldMk cId="1102444152" sldId="257"/>
            <ac:spMk id="3" creationId="{2EA9069D-A641-427D-9EEC-EE780688F717}"/>
          </ac:spMkLst>
        </pc:spChg>
        <pc:spChg chg="mod">
          <ac:chgData name="Jennifer Williams" userId="4ff3af38-ea74-486b-8d08-51c0e647ee2d" providerId="ADAL" clId="{AE58F5C7-96F4-468B-B231-63D5D0CC3A8A}" dt="2021-05-01T22:13:47.099" v="3003" actId="20577"/>
          <ac:spMkLst>
            <pc:docMk/>
            <pc:sldMk cId="1102444152" sldId="257"/>
            <ac:spMk id="6" creationId="{06D1432B-8579-47A3-ABC2-A8D13ED9BD41}"/>
          </ac:spMkLst>
        </pc:spChg>
        <pc:spChg chg="mod ord">
          <ac:chgData name="Jennifer Williams" userId="4ff3af38-ea74-486b-8d08-51c0e647ee2d" providerId="ADAL" clId="{AE58F5C7-96F4-468B-B231-63D5D0CC3A8A}" dt="2021-05-01T17:01:20.596" v="316" actId="1037"/>
          <ac:spMkLst>
            <pc:docMk/>
            <pc:sldMk cId="1102444152" sldId="257"/>
            <ac:spMk id="8" creationId="{8C11968D-82E7-484B-A902-85F9D99196ED}"/>
          </ac:spMkLst>
        </pc:spChg>
        <pc:picChg chg="add mod">
          <ac:chgData name="Jennifer Williams" userId="4ff3af38-ea74-486b-8d08-51c0e647ee2d" providerId="ADAL" clId="{AE58F5C7-96F4-468B-B231-63D5D0CC3A8A}" dt="2021-05-01T22:26:22.601" v="3262"/>
          <ac:picMkLst>
            <pc:docMk/>
            <pc:sldMk cId="1102444152" sldId="257"/>
            <ac:picMk id="2" creationId="{C11F100B-23BF-4DCE-9C87-49DCA645B8AB}"/>
          </ac:picMkLst>
        </pc:picChg>
        <pc:picChg chg="del">
          <ac:chgData name="Jennifer Williams" userId="4ff3af38-ea74-486b-8d08-51c0e647ee2d" providerId="ADAL" clId="{AE58F5C7-96F4-468B-B231-63D5D0CC3A8A}" dt="2021-05-01T16:59:06.498" v="289" actId="478"/>
          <ac:picMkLst>
            <pc:docMk/>
            <pc:sldMk cId="1102444152" sldId="257"/>
            <ac:picMk id="2" creationId="{EA1C6ACB-3645-43D9-8DCA-99987ECCD12A}"/>
          </ac:picMkLst>
        </pc:picChg>
        <pc:picChg chg="del">
          <ac:chgData name="Jennifer Williams" userId="4ff3af38-ea74-486b-8d08-51c0e647ee2d" providerId="ADAL" clId="{AE58F5C7-96F4-468B-B231-63D5D0CC3A8A}" dt="2021-05-01T16:59:09.502" v="290" actId="478"/>
          <ac:picMkLst>
            <pc:docMk/>
            <pc:sldMk cId="1102444152" sldId="257"/>
            <ac:picMk id="5" creationId="{E606F522-28A1-43FE-A967-0D2FB8E1162D}"/>
          </ac:picMkLst>
        </pc:picChg>
        <pc:picChg chg="del">
          <ac:chgData name="Jennifer Williams" userId="4ff3af38-ea74-486b-8d08-51c0e647ee2d" providerId="ADAL" clId="{AE58F5C7-96F4-468B-B231-63D5D0CC3A8A}" dt="2021-05-01T17:00:41.309" v="304" actId="478"/>
          <ac:picMkLst>
            <pc:docMk/>
            <pc:sldMk cId="1102444152" sldId="257"/>
            <ac:picMk id="7" creationId="{EB538218-6E49-4962-8AC9-C136C30F127F}"/>
          </ac:picMkLst>
        </pc:picChg>
        <pc:picChg chg="add mod modCrop">
          <ac:chgData name="Jennifer Williams" userId="4ff3af38-ea74-486b-8d08-51c0e647ee2d" providerId="ADAL" clId="{AE58F5C7-96F4-468B-B231-63D5D0CC3A8A}" dt="2021-05-01T17:00:02.208" v="300" actId="14100"/>
          <ac:picMkLst>
            <pc:docMk/>
            <pc:sldMk cId="1102444152" sldId="257"/>
            <ac:picMk id="9" creationId="{DC0F12B2-E174-46E4-8DAD-887DD45331D4}"/>
          </ac:picMkLst>
        </pc:picChg>
        <pc:picChg chg="add mod">
          <ac:chgData name="Jennifer Williams" userId="4ff3af38-ea74-486b-8d08-51c0e647ee2d" providerId="ADAL" clId="{AE58F5C7-96F4-468B-B231-63D5D0CC3A8A}" dt="2021-05-01T17:01:06.528" v="313" actId="1076"/>
          <ac:picMkLst>
            <pc:docMk/>
            <pc:sldMk cId="1102444152" sldId="257"/>
            <ac:picMk id="10" creationId="{58C11C2C-7346-46F9-81AA-C5BF9C1DD1C7}"/>
          </ac:picMkLst>
        </pc:picChg>
      </pc:sldChg>
      <pc:sldChg chg="addSp delSp modSp mod modTransition delAnim modAnim">
        <pc:chgData name="Jennifer Williams" userId="4ff3af38-ea74-486b-8d08-51c0e647ee2d" providerId="ADAL" clId="{AE58F5C7-96F4-468B-B231-63D5D0CC3A8A}" dt="2021-05-01T22:34:54.834" v="3669"/>
        <pc:sldMkLst>
          <pc:docMk/>
          <pc:sldMk cId="3163576685" sldId="301"/>
        </pc:sldMkLst>
        <pc:picChg chg="add del mod">
          <ac:chgData name="Jennifer Williams" userId="4ff3af38-ea74-486b-8d08-51c0e647ee2d" providerId="ADAL" clId="{AE58F5C7-96F4-468B-B231-63D5D0CC3A8A}" dt="2021-05-01T17:09:24.861" v="424"/>
          <ac:picMkLst>
            <pc:docMk/>
            <pc:sldMk cId="3163576685" sldId="301"/>
            <ac:picMk id="2" creationId="{5035550D-CE44-4838-90BB-83E87B1B6121}"/>
          </ac:picMkLst>
        </pc:picChg>
        <pc:picChg chg="add del mod">
          <ac:chgData name="Jennifer Williams" userId="4ff3af38-ea74-486b-8d08-51c0e647ee2d" providerId="ADAL" clId="{AE58F5C7-96F4-468B-B231-63D5D0CC3A8A}" dt="2021-05-01T22:34:27.839" v="3668" actId="478"/>
          <ac:picMkLst>
            <pc:docMk/>
            <pc:sldMk cId="3163576685" sldId="301"/>
            <ac:picMk id="2" creationId="{7B837C94-F05B-4D13-B489-91C3229B9EE5}"/>
          </ac:picMkLst>
        </pc:picChg>
        <pc:picChg chg="add del mod">
          <ac:chgData name="Jennifer Williams" userId="4ff3af38-ea74-486b-8d08-51c0e647ee2d" providerId="ADAL" clId="{AE58F5C7-96F4-468B-B231-63D5D0CC3A8A}" dt="2021-05-01T17:09:54.728" v="426"/>
          <ac:picMkLst>
            <pc:docMk/>
            <pc:sldMk cId="3163576685" sldId="301"/>
            <ac:picMk id="5" creationId="{9782D9A1-7182-4909-B9EA-AED4C44DFE62}"/>
          </ac:picMkLst>
        </pc:picChg>
        <pc:picChg chg="add mod">
          <ac:chgData name="Jennifer Williams" userId="4ff3af38-ea74-486b-8d08-51c0e647ee2d" providerId="ADAL" clId="{AE58F5C7-96F4-468B-B231-63D5D0CC3A8A}" dt="2021-05-01T22:34:54.834" v="3669"/>
          <ac:picMkLst>
            <pc:docMk/>
            <pc:sldMk cId="3163576685" sldId="301"/>
            <ac:picMk id="5" creationId="{9935D2BB-FA27-46E5-911C-FA8BD77B6227}"/>
          </ac:picMkLst>
        </pc:picChg>
        <pc:picChg chg="del">
          <ac:chgData name="Jennifer Williams" userId="4ff3af38-ea74-486b-8d08-51c0e647ee2d" providerId="ADAL" clId="{AE58F5C7-96F4-468B-B231-63D5D0CC3A8A}" dt="2021-05-01T17:08:30.757" v="422" actId="478"/>
          <ac:picMkLst>
            <pc:docMk/>
            <pc:sldMk cId="3163576685" sldId="301"/>
            <ac:picMk id="6" creationId="{1C0F6168-88AA-4F53-89A4-897A1D812D5B}"/>
          </ac:picMkLst>
        </pc:picChg>
        <pc:picChg chg="add del mod">
          <ac:chgData name="Jennifer Williams" userId="4ff3af38-ea74-486b-8d08-51c0e647ee2d" providerId="ADAL" clId="{AE58F5C7-96F4-468B-B231-63D5D0CC3A8A}" dt="2021-05-01T22:32:51.458" v="3665"/>
          <ac:picMkLst>
            <pc:docMk/>
            <pc:sldMk cId="3163576685" sldId="301"/>
            <ac:picMk id="7" creationId="{28988300-5ECE-4E3A-B26A-62D1D5C1B5D9}"/>
          </ac:picMkLst>
        </pc:picChg>
      </pc:sldChg>
      <pc:sldChg chg="addSp delSp modSp mod modTransition delAnim modAnim modNotesTx">
        <pc:chgData name="Jennifer Williams" userId="4ff3af38-ea74-486b-8d08-51c0e647ee2d" providerId="ADAL" clId="{AE58F5C7-96F4-468B-B231-63D5D0CC3A8A}" dt="2021-05-01T22:33:45.347" v="3667"/>
        <pc:sldMkLst>
          <pc:docMk/>
          <pc:sldMk cId="353393356" sldId="303"/>
        </pc:sldMkLst>
        <pc:spChg chg="mod">
          <ac:chgData name="Jennifer Williams" userId="4ff3af38-ea74-486b-8d08-51c0e647ee2d" providerId="ADAL" clId="{AE58F5C7-96F4-468B-B231-63D5D0CC3A8A}" dt="2021-05-01T16:38:54.647" v="254" actId="20577"/>
          <ac:spMkLst>
            <pc:docMk/>
            <pc:sldMk cId="353393356" sldId="303"/>
            <ac:spMk id="3" creationId="{00000000-0000-0000-0000-000000000000}"/>
          </ac:spMkLst>
        </pc:spChg>
        <pc:picChg chg="del">
          <ac:chgData name="Jennifer Williams" userId="4ff3af38-ea74-486b-8d08-51c0e647ee2d" providerId="ADAL" clId="{AE58F5C7-96F4-468B-B231-63D5D0CC3A8A}" dt="2021-05-01T22:30:48.472" v="3658" actId="478"/>
          <ac:picMkLst>
            <pc:docMk/>
            <pc:sldMk cId="353393356" sldId="303"/>
            <ac:picMk id="2" creationId="{96522E48-74DA-4C89-BE9E-E816135B491C}"/>
          </ac:picMkLst>
        </pc:picChg>
        <pc:picChg chg="add del mod">
          <ac:chgData name="Jennifer Williams" userId="4ff3af38-ea74-486b-8d08-51c0e647ee2d" providerId="ADAL" clId="{AE58F5C7-96F4-468B-B231-63D5D0CC3A8A}" dt="2021-05-01T22:31:27.838" v="3660"/>
          <ac:picMkLst>
            <pc:docMk/>
            <pc:sldMk cId="353393356" sldId="303"/>
            <ac:picMk id="7" creationId="{90879AEE-75E3-43F3-B642-B0201ACD5D3D}"/>
          </ac:picMkLst>
        </pc:picChg>
        <pc:picChg chg="add del mod">
          <ac:chgData name="Jennifer Williams" userId="4ff3af38-ea74-486b-8d08-51c0e647ee2d" providerId="ADAL" clId="{AE58F5C7-96F4-468B-B231-63D5D0CC3A8A}" dt="2021-05-01T22:32:00.212" v="3662"/>
          <ac:picMkLst>
            <pc:docMk/>
            <pc:sldMk cId="353393356" sldId="303"/>
            <ac:picMk id="8" creationId="{0A3A3852-EED0-40B7-A15F-C78FE529F299}"/>
          </ac:picMkLst>
        </pc:picChg>
        <pc:picChg chg="add del mod">
          <ac:chgData name="Jennifer Williams" userId="4ff3af38-ea74-486b-8d08-51c0e647ee2d" providerId="ADAL" clId="{AE58F5C7-96F4-468B-B231-63D5D0CC3A8A}" dt="2021-05-01T22:32:20.619" v="3664"/>
          <ac:picMkLst>
            <pc:docMk/>
            <pc:sldMk cId="353393356" sldId="303"/>
            <ac:picMk id="9" creationId="{508687AF-B250-4672-B18D-CEC715FB3609}"/>
          </ac:picMkLst>
        </pc:picChg>
        <pc:picChg chg="add del mod">
          <ac:chgData name="Jennifer Williams" userId="4ff3af38-ea74-486b-8d08-51c0e647ee2d" providerId="ADAL" clId="{AE58F5C7-96F4-468B-B231-63D5D0CC3A8A}" dt="2021-05-01T22:33:10.286" v="3666"/>
          <ac:picMkLst>
            <pc:docMk/>
            <pc:sldMk cId="353393356" sldId="303"/>
            <ac:picMk id="10" creationId="{46DE313B-6AEF-4060-9B70-2E36BF593B2D}"/>
          </ac:picMkLst>
        </pc:picChg>
        <pc:picChg chg="add mod">
          <ac:chgData name="Jennifer Williams" userId="4ff3af38-ea74-486b-8d08-51c0e647ee2d" providerId="ADAL" clId="{AE58F5C7-96F4-468B-B231-63D5D0CC3A8A}" dt="2021-05-01T22:33:45.347" v="3667"/>
          <ac:picMkLst>
            <pc:docMk/>
            <pc:sldMk cId="353393356" sldId="303"/>
            <ac:picMk id="11" creationId="{7B75108A-3DAB-4D54-A991-C281F43528AC}"/>
          </ac:picMkLst>
        </pc:picChg>
      </pc:sldChg>
      <pc:sldChg chg="addSp delSp modSp mod modTransition delAnim modNotesTx">
        <pc:chgData name="Jennifer Williams" userId="4ff3af38-ea74-486b-8d08-51c0e647ee2d" providerId="ADAL" clId="{AE58F5C7-96F4-468B-B231-63D5D0CC3A8A}" dt="2021-05-01T22:02:24.227" v="1432"/>
        <pc:sldMkLst>
          <pc:docMk/>
          <pc:sldMk cId="2567182248" sldId="308"/>
        </pc:sldMkLst>
        <pc:spChg chg="mod">
          <ac:chgData name="Jennifer Williams" userId="4ff3af38-ea74-486b-8d08-51c0e647ee2d" providerId="ADAL" clId="{AE58F5C7-96F4-468B-B231-63D5D0CC3A8A}" dt="2021-05-01T16:36:39.242" v="145" actId="1076"/>
          <ac:spMkLst>
            <pc:docMk/>
            <pc:sldMk cId="2567182248" sldId="308"/>
            <ac:spMk id="3" creationId="{420C32ED-9293-4D79-A2EC-644068210D30}"/>
          </ac:spMkLst>
        </pc:spChg>
        <pc:spChg chg="mod">
          <ac:chgData name="Jennifer Williams" userId="4ff3af38-ea74-486b-8d08-51c0e647ee2d" providerId="ADAL" clId="{AE58F5C7-96F4-468B-B231-63D5D0CC3A8A}" dt="2021-05-01T16:36:49.484" v="152" actId="1037"/>
          <ac:spMkLst>
            <pc:docMk/>
            <pc:sldMk cId="2567182248" sldId="308"/>
            <ac:spMk id="4" creationId="{00000000-0000-0000-0000-000000000000}"/>
          </ac:spMkLst>
        </pc:spChg>
        <pc:spChg chg="del">
          <ac:chgData name="Jennifer Williams" userId="4ff3af38-ea74-486b-8d08-51c0e647ee2d" providerId="ADAL" clId="{AE58F5C7-96F4-468B-B231-63D5D0CC3A8A}" dt="2021-05-01T16:34:09.089" v="88" actId="478"/>
          <ac:spMkLst>
            <pc:docMk/>
            <pc:sldMk cId="2567182248" sldId="308"/>
            <ac:spMk id="7" creationId="{8F7C4E5E-3749-4797-AC45-80A047812DDF}"/>
          </ac:spMkLst>
        </pc:spChg>
        <pc:spChg chg="add mod">
          <ac:chgData name="Jennifer Williams" userId="4ff3af38-ea74-486b-8d08-51c0e647ee2d" providerId="ADAL" clId="{AE58F5C7-96F4-468B-B231-63D5D0CC3A8A}" dt="2021-05-01T16:37:01.038" v="153" actId="14100"/>
          <ac:spMkLst>
            <pc:docMk/>
            <pc:sldMk cId="2567182248" sldId="308"/>
            <ac:spMk id="10" creationId="{79DC9B7F-CFCA-45F8-9CD8-A3D1A2DF592E}"/>
          </ac:spMkLst>
        </pc:spChg>
        <pc:picChg chg="add mod">
          <ac:chgData name="Jennifer Williams" userId="4ff3af38-ea74-486b-8d08-51c0e647ee2d" providerId="ADAL" clId="{AE58F5C7-96F4-468B-B231-63D5D0CC3A8A}" dt="2021-05-01T22:02:24.227" v="1432"/>
          <ac:picMkLst>
            <pc:docMk/>
            <pc:sldMk cId="2567182248" sldId="308"/>
            <ac:picMk id="2" creationId="{0D5A8286-F2E0-4D08-A96C-38241F916AD9}"/>
          </ac:picMkLst>
        </pc:picChg>
        <pc:picChg chg="del">
          <ac:chgData name="Jennifer Williams" userId="4ff3af38-ea74-486b-8d08-51c0e647ee2d" providerId="ADAL" clId="{AE58F5C7-96F4-468B-B231-63D5D0CC3A8A}" dt="2021-05-01T16:34:03.150" v="86" actId="478"/>
          <ac:picMkLst>
            <pc:docMk/>
            <pc:sldMk cId="2567182248" sldId="308"/>
            <ac:picMk id="2" creationId="{34233776-7F22-4BEC-8458-4A362B4D6BC6}"/>
          </ac:picMkLst>
        </pc:picChg>
        <pc:picChg chg="del">
          <ac:chgData name="Jennifer Williams" userId="4ff3af38-ea74-486b-8d08-51c0e647ee2d" providerId="ADAL" clId="{AE58F5C7-96F4-468B-B231-63D5D0CC3A8A}" dt="2021-05-01T16:34:04.794" v="87" actId="478"/>
          <ac:picMkLst>
            <pc:docMk/>
            <pc:sldMk cId="2567182248" sldId="308"/>
            <ac:picMk id="5" creationId="{798E10E1-A87F-4379-B3D9-A1475A732DA5}"/>
          </ac:picMkLst>
        </pc:picChg>
        <pc:picChg chg="add mod modCrop">
          <ac:chgData name="Jennifer Williams" userId="4ff3af38-ea74-486b-8d08-51c0e647ee2d" providerId="ADAL" clId="{AE58F5C7-96F4-468B-B231-63D5D0CC3A8A}" dt="2021-05-01T16:36:34.900" v="144" actId="732"/>
          <ac:picMkLst>
            <pc:docMk/>
            <pc:sldMk cId="2567182248" sldId="308"/>
            <ac:picMk id="9" creationId="{D34C9BC6-F95B-4D51-A07F-BAFB95D8570A}"/>
          </ac:picMkLst>
        </pc:picChg>
      </pc:sldChg>
      <pc:sldChg chg="modSp del mod modTransition modNotes modNotesTx">
        <pc:chgData name="Jennifer Williams" userId="4ff3af38-ea74-486b-8d08-51c0e647ee2d" providerId="ADAL" clId="{AE58F5C7-96F4-468B-B231-63D5D0CC3A8A}" dt="2021-05-01T22:14:28.164" v="3004" actId="2696"/>
        <pc:sldMkLst>
          <pc:docMk/>
          <pc:sldMk cId="1538135306" sldId="333"/>
        </pc:sldMkLst>
        <pc:spChg chg="mod">
          <ac:chgData name="Jennifer Williams" userId="4ff3af38-ea74-486b-8d08-51c0e647ee2d" providerId="ADAL" clId="{AE58F5C7-96F4-468B-B231-63D5D0CC3A8A}" dt="2021-05-01T17:02:29.980" v="336" actId="20577"/>
          <ac:spMkLst>
            <pc:docMk/>
            <pc:sldMk cId="1538135306" sldId="333"/>
            <ac:spMk id="5" creationId="{A360C16A-733C-4F06-99B2-BC766D06CF8A}"/>
          </ac:spMkLst>
        </pc:spChg>
      </pc:sldChg>
      <pc:sldChg chg="addSp delSp modSp mod modTransition delAnim modAnim modNotesTx">
        <pc:chgData name="Jennifer Williams" userId="4ff3af38-ea74-486b-8d08-51c0e647ee2d" providerId="ADAL" clId="{AE58F5C7-96F4-468B-B231-63D5D0CC3A8A}" dt="2021-05-01T22:04:43.377" v="1437"/>
        <pc:sldMkLst>
          <pc:docMk/>
          <pc:sldMk cId="876581878" sldId="334"/>
        </pc:sldMkLst>
        <pc:spChg chg="mod">
          <ac:chgData name="Jennifer Williams" userId="4ff3af38-ea74-486b-8d08-51c0e647ee2d" providerId="ADAL" clId="{AE58F5C7-96F4-468B-B231-63D5D0CC3A8A}" dt="2021-05-01T16:37:33.462" v="189" actId="20577"/>
          <ac:spMkLst>
            <pc:docMk/>
            <pc:sldMk cId="876581878" sldId="334"/>
            <ac:spMk id="3" creationId="{0CE408F1-7AE8-458D-89AA-68F0627438AF}"/>
          </ac:spMkLst>
        </pc:spChg>
        <pc:picChg chg="del">
          <ac:chgData name="Jennifer Williams" userId="4ff3af38-ea74-486b-8d08-51c0e647ee2d" providerId="ADAL" clId="{AE58F5C7-96F4-468B-B231-63D5D0CC3A8A}" dt="2021-05-01T16:35:49.922" v="109" actId="478"/>
          <ac:picMkLst>
            <pc:docMk/>
            <pc:sldMk cId="876581878" sldId="334"/>
            <ac:picMk id="2" creationId="{6B426ACC-9FDD-4260-A50E-E17C927549EB}"/>
          </ac:picMkLst>
        </pc:picChg>
        <pc:picChg chg="add del mod">
          <ac:chgData name="Jennifer Williams" userId="4ff3af38-ea74-486b-8d08-51c0e647ee2d" providerId="ADAL" clId="{AE58F5C7-96F4-468B-B231-63D5D0CC3A8A}" dt="2021-05-01T22:03:54.115" v="1434"/>
          <ac:picMkLst>
            <pc:docMk/>
            <pc:sldMk cId="876581878" sldId="334"/>
            <ac:picMk id="2" creationId="{E766BDE6-F4A6-43BF-8E48-3CDAB097535D}"/>
          </ac:picMkLst>
        </pc:picChg>
        <pc:picChg chg="add del mod">
          <ac:chgData name="Jennifer Williams" userId="4ff3af38-ea74-486b-8d08-51c0e647ee2d" providerId="ADAL" clId="{AE58F5C7-96F4-468B-B231-63D5D0CC3A8A}" dt="2021-05-01T22:04:15.620" v="1436"/>
          <ac:picMkLst>
            <pc:docMk/>
            <pc:sldMk cId="876581878" sldId="334"/>
            <ac:picMk id="4" creationId="{BA05443B-59B4-4372-98CC-F6BD837DACEE}"/>
          </ac:picMkLst>
        </pc:picChg>
        <pc:picChg chg="add mod">
          <ac:chgData name="Jennifer Williams" userId="4ff3af38-ea74-486b-8d08-51c0e647ee2d" providerId="ADAL" clId="{AE58F5C7-96F4-468B-B231-63D5D0CC3A8A}" dt="2021-05-01T22:04:43.377" v="1437"/>
          <ac:picMkLst>
            <pc:docMk/>
            <pc:sldMk cId="876581878" sldId="334"/>
            <ac:picMk id="5" creationId="{B9235434-5A20-4FD7-839E-B88D38249DD8}"/>
          </ac:picMkLst>
        </pc:picChg>
        <pc:picChg chg="add mod">
          <ac:chgData name="Jennifer Williams" userId="4ff3af38-ea74-486b-8d08-51c0e647ee2d" providerId="ADAL" clId="{AE58F5C7-96F4-468B-B231-63D5D0CC3A8A}" dt="2021-05-01T16:36:07.584" v="113" actId="1076"/>
          <ac:picMkLst>
            <pc:docMk/>
            <pc:sldMk cId="876581878" sldId="334"/>
            <ac:picMk id="6" creationId="{2E7CF24C-867B-45FE-A93A-4D7DA5E0C965}"/>
          </ac:picMkLst>
        </pc:picChg>
        <pc:picChg chg="del">
          <ac:chgData name="Jennifer Williams" userId="4ff3af38-ea74-486b-8d08-51c0e647ee2d" providerId="ADAL" clId="{AE58F5C7-96F4-468B-B231-63D5D0CC3A8A}" dt="2021-05-01T16:35:46.561" v="106" actId="478"/>
          <ac:picMkLst>
            <pc:docMk/>
            <pc:sldMk cId="876581878" sldId="334"/>
            <ac:picMk id="9" creationId="{AD79F94D-3327-4454-A587-9F343109817A}"/>
          </ac:picMkLst>
        </pc:picChg>
      </pc:sldChg>
      <pc:sldChg chg="addSp delSp modSp mod modTransition delAnim modNotesTx">
        <pc:chgData name="Jennifer Williams" userId="4ff3af38-ea74-486b-8d08-51c0e647ee2d" providerId="ADAL" clId="{AE58F5C7-96F4-468B-B231-63D5D0CC3A8A}" dt="2021-05-01T23:17:33.289" v="5507"/>
        <pc:sldMkLst>
          <pc:docMk/>
          <pc:sldMk cId="1340114607" sldId="335"/>
        </pc:sldMkLst>
        <pc:spChg chg="mod">
          <ac:chgData name="Jennifer Williams" userId="4ff3af38-ea74-486b-8d08-51c0e647ee2d" providerId="ADAL" clId="{AE58F5C7-96F4-468B-B231-63D5D0CC3A8A}" dt="2021-05-01T17:07:47.125" v="419" actId="20577"/>
          <ac:spMkLst>
            <pc:docMk/>
            <pc:sldMk cId="1340114607" sldId="335"/>
            <ac:spMk id="4" creationId="{82E571D4-A8C0-4257-AC47-56DCB4854276}"/>
          </ac:spMkLst>
        </pc:spChg>
        <pc:spChg chg="mod">
          <ac:chgData name="Jennifer Williams" userId="4ff3af38-ea74-486b-8d08-51c0e647ee2d" providerId="ADAL" clId="{AE58F5C7-96F4-468B-B231-63D5D0CC3A8A}" dt="2021-05-01T23:06:54.890" v="4889" actId="20577"/>
          <ac:spMkLst>
            <pc:docMk/>
            <pc:sldMk cId="1340114607" sldId="335"/>
            <ac:spMk id="14" creationId="{AF9333CD-47D4-46F3-9C55-281C8E77FEB3}"/>
          </ac:spMkLst>
        </pc:spChg>
        <pc:spChg chg="mod">
          <ac:chgData name="Jennifer Williams" userId="4ff3af38-ea74-486b-8d08-51c0e647ee2d" providerId="ADAL" clId="{AE58F5C7-96F4-468B-B231-63D5D0CC3A8A}" dt="2021-05-01T23:07:29.214" v="4937" actId="1076"/>
          <ac:spMkLst>
            <pc:docMk/>
            <pc:sldMk cId="1340114607" sldId="335"/>
            <ac:spMk id="15" creationId="{6BCE956B-7B69-444D-ADCA-BA318013C741}"/>
          </ac:spMkLst>
        </pc:spChg>
        <pc:picChg chg="add mod">
          <ac:chgData name="Jennifer Williams" userId="4ff3af38-ea74-486b-8d08-51c0e647ee2d" providerId="ADAL" clId="{AE58F5C7-96F4-468B-B231-63D5D0CC3A8A}" dt="2021-05-01T23:17:33.289" v="5507"/>
          <ac:picMkLst>
            <pc:docMk/>
            <pc:sldMk cId="1340114607" sldId="335"/>
            <ac:picMk id="2" creationId="{E33F6715-91D3-44D2-B44E-5489E29781D0}"/>
          </ac:picMkLst>
        </pc:picChg>
        <pc:picChg chg="del">
          <ac:chgData name="Jennifer Williams" userId="4ff3af38-ea74-486b-8d08-51c0e647ee2d" providerId="ADAL" clId="{AE58F5C7-96F4-468B-B231-63D5D0CC3A8A}" dt="2021-05-01T17:08:02.227" v="421" actId="478"/>
          <ac:picMkLst>
            <pc:docMk/>
            <pc:sldMk cId="1340114607" sldId="335"/>
            <ac:picMk id="5" creationId="{EEE98564-00A8-474D-932D-A8288CAF76C6}"/>
          </ac:picMkLst>
        </pc:picChg>
        <pc:picChg chg="add mod">
          <ac:chgData name="Jennifer Williams" userId="4ff3af38-ea74-486b-8d08-51c0e647ee2d" providerId="ADAL" clId="{AE58F5C7-96F4-468B-B231-63D5D0CC3A8A}" dt="2021-05-01T23:06:36.739" v="4860" actId="14100"/>
          <ac:picMkLst>
            <pc:docMk/>
            <pc:sldMk cId="1340114607" sldId="335"/>
            <ac:picMk id="7" creationId="{552AE598-5DFD-4F50-AD77-1B2B5C3D9542}"/>
          </ac:picMkLst>
        </pc:picChg>
        <pc:picChg chg="add mod">
          <ac:chgData name="Jennifer Williams" userId="4ff3af38-ea74-486b-8d08-51c0e647ee2d" providerId="ADAL" clId="{AE58F5C7-96F4-468B-B231-63D5D0CC3A8A}" dt="2021-05-01T23:06:33.177" v="4859" actId="14100"/>
          <ac:picMkLst>
            <pc:docMk/>
            <pc:sldMk cId="1340114607" sldId="335"/>
            <ac:picMk id="8" creationId="{7EE7AABB-482D-46D9-BC5C-F883294C86CE}"/>
          </ac:picMkLst>
        </pc:picChg>
        <pc:picChg chg="del">
          <ac:chgData name="Jennifer Williams" userId="4ff3af38-ea74-486b-8d08-51c0e647ee2d" providerId="ADAL" clId="{AE58F5C7-96F4-468B-B231-63D5D0CC3A8A}" dt="2021-05-01T23:05:43.477" v="4845" actId="478"/>
          <ac:picMkLst>
            <pc:docMk/>
            <pc:sldMk cId="1340114607" sldId="335"/>
            <ac:picMk id="11" creationId="{20A51908-9A78-4853-B083-800A7F378267}"/>
          </ac:picMkLst>
        </pc:picChg>
        <pc:picChg chg="del">
          <ac:chgData name="Jennifer Williams" userId="4ff3af38-ea74-486b-8d08-51c0e647ee2d" providerId="ADAL" clId="{AE58F5C7-96F4-468B-B231-63D5D0CC3A8A}" dt="2021-05-01T23:06:25.734" v="4856" actId="478"/>
          <ac:picMkLst>
            <pc:docMk/>
            <pc:sldMk cId="1340114607" sldId="335"/>
            <ac:picMk id="13" creationId="{50C6194D-3C8C-4E76-8C74-3C06650D0091}"/>
          </ac:picMkLst>
        </pc:picChg>
      </pc:sldChg>
      <pc:sldChg chg="addSp delSp modSp mod modTransition delAnim modAnim modNotesTx">
        <pc:chgData name="Jennifer Williams" userId="4ff3af38-ea74-486b-8d08-51c0e647ee2d" providerId="ADAL" clId="{AE58F5C7-96F4-468B-B231-63D5D0CC3A8A}" dt="2021-05-01T23:42:15.181" v="5972"/>
        <pc:sldMkLst>
          <pc:docMk/>
          <pc:sldMk cId="3249157402" sldId="341"/>
        </pc:sldMkLst>
        <pc:spChg chg="mod">
          <ac:chgData name="Jennifer Williams" userId="4ff3af38-ea74-486b-8d08-51c0e647ee2d" providerId="ADAL" clId="{AE58F5C7-96F4-468B-B231-63D5D0CC3A8A}" dt="2021-05-01T22:14:56.686" v="3009" actId="1076"/>
          <ac:spMkLst>
            <pc:docMk/>
            <pc:sldMk cId="3249157402" sldId="341"/>
            <ac:spMk id="5" creationId="{A360C16A-733C-4F06-99B2-BC766D06CF8A}"/>
          </ac:spMkLst>
        </pc:spChg>
        <pc:spChg chg="mod">
          <ac:chgData name="Jennifer Williams" userId="4ff3af38-ea74-486b-8d08-51c0e647ee2d" providerId="ADAL" clId="{AE58F5C7-96F4-468B-B231-63D5D0CC3A8A}" dt="2021-05-01T22:14:49.247" v="3008" actId="1076"/>
          <ac:spMkLst>
            <pc:docMk/>
            <pc:sldMk cId="3249157402" sldId="341"/>
            <ac:spMk id="6" creationId="{23A4FD30-B048-4DBB-BEEE-5F49EEBBBA65}"/>
          </ac:spMkLst>
        </pc:spChg>
        <pc:spChg chg="mod">
          <ac:chgData name="Jennifer Williams" userId="4ff3af38-ea74-486b-8d08-51c0e647ee2d" providerId="ADAL" clId="{AE58F5C7-96F4-468B-B231-63D5D0CC3A8A}" dt="2021-05-01T22:16:15.167" v="3086" actId="20577"/>
          <ac:spMkLst>
            <pc:docMk/>
            <pc:sldMk cId="3249157402" sldId="341"/>
            <ac:spMk id="8" creationId="{8069771F-2010-43E8-B87B-6C04A7EB872D}"/>
          </ac:spMkLst>
        </pc:spChg>
        <pc:spChg chg="add mod">
          <ac:chgData name="Jennifer Williams" userId="4ff3af38-ea74-486b-8d08-51c0e647ee2d" providerId="ADAL" clId="{AE58F5C7-96F4-468B-B231-63D5D0CC3A8A}" dt="2021-05-01T22:15:16.070" v="3038" actId="14100"/>
          <ac:spMkLst>
            <pc:docMk/>
            <pc:sldMk cId="3249157402" sldId="341"/>
            <ac:spMk id="9" creationId="{BD5C822A-9E71-4067-A095-7B05A493FE91}"/>
          </ac:spMkLst>
        </pc:spChg>
        <pc:spChg chg="add mod">
          <ac:chgData name="Jennifer Williams" userId="4ff3af38-ea74-486b-8d08-51c0e647ee2d" providerId="ADAL" clId="{AE58F5C7-96F4-468B-B231-63D5D0CC3A8A}" dt="2021-05-01T22:15:43.355" v="3081" actId="20577"/>
          <ac:spMkLst>
            <pc:docMk/>
            <pc:sldMk cId="3249157402" sldId="341"/>
            <ac:spMk id="12" creationId="{A8566D8C-D43A-4E69-A732-C229C5E72A19}"/>
          </ac:spMkLst>
        </pc:spChg>
        <pc:picChg chg="add mod">
          <ac:chgData name="Jennifer Williams" userId="4ff3af38-ea74-486b-8d08-51c0e647ee2d" providerId="ADAL" clId="{AE58F5C7-96F4-468B-B231-63D5D0CC3A8A}" dt="2021-05-01T23:36:44.846" v="5949" actId="1076"/>
          <ac:picMkLst>
            <pc:docMk/>
            <pc:sldMk cId="3249157402" sldId="341"/>
            <ac:picMk id="3" creationId="{7D6CD6A3-C15D-447F-91A0-D976E0C51C9A}"/>
          </ac:picMkLst>
        </pc:picChg>
        <pc:picChg chg="add del mod">
          <ac:chgData name="Jennifer Williams" userId="4ff3af38-ea74-486b-8d08-51c0e647ee2d" providerId="ADAL" clId="{AE58F5C7-96F4-468B-B231-63D5D0CC3A8A}" dt="2021-05-01T23:39:14.837" v="5967"/>
          <ac:picMkLst>
            <pc:docMk/>
            <pc:sldMk cId="3249157402" sldId="341"/>
            <ac:picMk id="7" creationId="{A3F9E29F-67D8-459C-845C-7664E299E9B0}"/>
          </ac:picMkLst>
        </pc:picChg>
        <pc:picChg chg="del mod">
          <ac:chgData name="Jennifer Williams" userId="4ff3af38-ea74-486b-8d08-51c0e647ee2d" providerId="ADAL" clId="{AE58F5C7-96F4-468B-B231-63D5D0CC3A8A}" dt="2021-05-01T23:36:34.971" v="5946" actId="478"/>
          <ac:picMkLst>
            <pc:docMk/>
            <pc:sldMk cId="3249157402" sldId="341"/>
            <ac:picMk id="10" creationId="{E508A6D5-699D-42B9-8923-3C657A7C8831}"/>
          </ac:picMkLst>
        </pc:picChg>
        <pc:picChg chg="del">
          <ac:chgData name="Jennifer Williams" userId="4ff3af38-ea74-486b-8d08-51c0e647ee2d" providerId="ADAL" clId="{AE58F5C7-96F4-468B-B231-63D5D0CC3A8A}" dt="2021-05-01T22:14:40.521" v="3007" actId="478"/>
          <ac:picMkLst>
            <pc:docMk/>
            <pc:sldMk cId="3249157402" sldId="341"/>
            <ac:picMk id="11" creationId="{455A8F72-19E6-4082-9C36-D2D5A149D6E2}"/>
          </ac:picMkLst>
        </pc:picChg>
        <pc:picChg chg="add del mod">
          <ac:chgData name="Jennifer Williams" userId="4ff3af38-ea74-486b-8d08-51c0e647ee2d" providerId="ADAL" clId="{AE58F5C7-96F4-468B-B231-63D5D0CC3A8A}" dt="2021-05-01T23:40:13.578" v="5969"/>
          <ac:picMkLst>
            <pc:docMk/>
            <pc:sldMk cId="3249157402" sldId="341"/>
            <ac:picMk id="13" creationId="{42691A58-AB60-416E-84ED-ABCE51697879}"/>
          </ac:picMkLst>
        </pc:picChg>
        <pc:picChg chg="add del mod">
          <ac:chgData name="Jennifer Williams" userId="4ff3af38-ea74-486b-8d08-51c0e647ee2d" providerId="ADAL" clId="{AE58F5C7-96F4-468B-B231-63D5D0CC3A8A}" dt="2021-05-01T23:40:24.512" v="5971"/>
          <ac:picMkLst>
            <pc:docMk/>
            <pc:sldMk cId="3249157402" sldId="341"/>
            <ac:picMk id="14" creationId="{59D0C8CD-7A3D-4B0F-B9AD-207613BC26ED}"/>
          </ac:picMkLst>
        </pc:picChg>
        <pc:picChg chg="add mod">
          <ac:chgData name="Jennifer Williams" userId="4ff3af38-ea74-486b-8d08-51c0e647ee2d" providerId="ADAL" clId="{AE58F5C7-96F4-468B-B231-63D5D0CC3A8A}" dt="2021-05-01T23:42:15.181" v="5972"/>
          <ac:picMkLst>
            <pc:docMk/>
            <pc:sldMk cId="3249157402" sldId="341"/>
            <ac:picMk id="15" creationId="{610B16F1-4087-4E31-AF98-A729C03AAD51}"/>
          </ac:picMkLst>
        </pc:picChg>
      </pc:sldChg>
      <pc:sldChg chg="del modNotesTx">
        <pc:chgData name="Jennifer Williams" userId="4ff3af38-ea74-486b-8d08-51c0e647ee2d" providerId="ADAL" clId="{AE58F5C7-96F4-468B-B231-63D5D0CC3A8A}" dt="2021-05-01T17:07:58.622" v="420" actId="2696"/>
        <pc:sldMkLst>
          <pc:docMk/>
          <pc:sldMk cId="3745584931" sldId="342"/>
        </pc:sldMkLst>
      </pc:sldChg>
      <pc:sldChg chg="addSp delSp modSp mod ord modTransition delAnim modAnim modNotesTx">
        <pc:chgData name="Jennifer Williams" userId="4ff3af38-ea74-486b-8d08-51c0e647ee2d" providerId="ADAL" clId="{AE58F5C7-96F4-468B-B231-63D5D0CC3A8A}" dt="2021-05-01T22:55:42.154" v="4620"/>
        <pc:sldMkLst>
          <pc:docMk/>
          <pc:sldMk cId="1589382768" sldId="343"/>
        </pc:sldMkLst>
        <pc:spChg chg="mod">
          <ac:chgData name="Jennifer Williams" userId="4ff3af38-ea74-486b-8d08-51c0e647ee2d" providerId="ADAL" clId="{AE58F5C7-96F4-468B-B231-63D5D0CC3A8A}" dt="2021-05-01T17:07:32.265" v="394" actId="20577"/>
          <ac:spMkLst>
            <pc:docMk/>
            <pc:sldMk cId="1589382768" sldId="343"/>
            <ac:spMk id="4" creationId="{82E571D4-A8C0-4257-AC47-56DCB4854276}"/>
          </ac:spMkLst>
        </pc:spChg>
        <pc:spChg chg="del">
          <ac:chgData name="Jennifer Williams" userId="4ff3af38-ea74-486b-8d08-51c0e647ee2d" providerId="ADAL" clId="{AE58F5C7-96F4-468B-B231-63D5D0CC3A8A}" dt="2021-05-01T17:04:31.247" v="340" actId="478"/>
          <ac:spMkLst>
            <pc:docMk/>
            <pc:sldMk cId="1589382768" sldId="343"/>
            <ac:spMk id="9" creationId="{E6CDEDEE-334F-48FA-B187-5BB66AD9BC57}"/>
          </ac:spMkLst>
        </pc:spChg>
        <pc:picChg chg="del">
          <ac:chgData name="Jennifer Williams" userId="4ff3af38-ea74-486b-8d08-51c0e647ee2d" providerId="ADAL" clId="{AE58F5C7-96F4-468B-B231-63D5D0CC3A8A}" dt="2021-05-01T17:02:46.861" v="337" actId="478"/>
          <ac:picMkLst>
            <pc:docMk/>
            <pc:sldMk cId="1589382768" sldId="343"/>
            <ac:picMk id="2" creationId="{1A9E4F2E-D62B-40DD-8D8B-8B6C9D4E74F9}"/>
          </ac:picMkLst>
        </pc:picChg>
        <pc:picChg chg="add del mod">
          <ac:chgData name="Jennifer Williams" userId="4ff3af38-ea74-486b-8d08-51c0e647ee2d" providerId="ADAL" clId="{AE58F5C7-96F4-468B-B231-63D5D0CC3A8A}" dt="2021-05-01T22:53:37.502" v="4617"/>
          <ac:picMkLst>
            <pc:docMk/>
            <pc:sldMk cId="1589382768" sldId="343"/>
            <ac:picMk id="2" creationId="{B59FAA87-AFFD-46E3-AA5D-5209BCD67A26}"/>
          </ac:picMkLst>
        </pc:picChg>
        <pc:picChg chg="add del mod">
          <ac:chgData name="Jennifer Williams" userId="4ff3af38-ea74-486b-8d08-51c0e647ee2d" providerId="ADAL" clId="{AE58F5C7-96F4-468B-B231-63D5D0CC3A8A}" dt="2021-05-01T22:54:11.518" v="4618"/>
          <ac:picMkLst>
            <pc:docMk/>
            <pc:sldMk cId="1589382768" sldId="343"/>
            <ac:picMk id="3" creationId="{C6EE0079-4564-4AC4-A9A3-9750EE16E4F7}"/>
          </ac:picMkLst>
        </pc:picChg>
        <pc:picChg chg="add mod">
          <ac:chgData name="Jennifer Williams" userId="4ff3af38-ea74-486b-8d08-51c0e647ee2d" providerId="ADAL" clId="{AE58F5C7-96F4-468B-B231-63D5D0CC3A8A}" dt="2021-05-01T17:04:52.618" v="345" actId="1076"/>
          <ac:picMkLst>
            <pc:docMk/>
            <pc:sldMk cId="1589382768" sldId="343"/>
            <ac:picMk id="5" creationId="{7B0AF091-DF3D-4251-9E3B-A4CD38FE31A5}"/>
          </ac:picMkLst>
        </pc:picChg>
        <pc:picChg chg="add del mod">
          <ac:chgData name="Jennifer Williams" userId="4ff3af38-ea74-486b-8d08-51c0e647ee2d" providerId="ADAL" clId="{AE58F5C7-96F4-468B-B231-63D5D0CC3A8A}" dt="2021-05-01T22:54:19.856" v="4619"/>
          <ac:picMkLst>
            <pc:docMk/>
            <pc:sldMk cId="1589382768" sldId="343"/>
            <ac:picMk id="6" creationId="{4A829153-F7EF-443D-A27B-3EC40EB6BC50}"/>
          </ac:picMkLst>
        </pc:picChg>
        <pc:picChg chg="add mod">
          <ac:chgData name="Jennifer Williams" userId="4ff3af38-ea74-486b-8d08-51c0e647ee2d" providerId="ADAL" clId="{AE58F5C7-96F4-468B-B231-63D5D0CC3A8A}" dt="2021-05-01T17:05:50.828" v="352" actId="692"/>
          <ac:picMkLst>
            <pc:docMk/>
            <pc:sldMk cId="1589382768" sldId="343"/>
            <ac:picMk id="7" creationId="{9871CAE6-1D90-4C53-8CAE-87F37C37F1DB}"/>
          </ac:picMkLst>
        </pc:picChg>
        <pc:picChg chg="add mod">
          <ac:chgData name="Jennifer Williams" userId="4ff3af38-ea74-486b-8d08-51c0e647ee2d" providerId="ADAL" clId="{AE58F5C7-96F4-468B-B231-63D5D0CC3A8A}" dt="2021-05-01T22:55:42.154" v="4620"/>
          <ac:picMkLst>
            <pc:docMk/>
            <pc:sldMk cId="1589382768" sldId="343"/>
            <ac:picMk id="8" creationId="{1966D72A-FB4A-45F7-965A-E77725CB0C17}"/>
          </ac:picMkLst>
        </pc:picChg>
        <pc:picChg chg="del">
          <ac:chgData name="Jennifer Williams" userId="4ff3af38-ea74-486b-8d08-51c0e647ee2d" providerId="ADAL" clId="{AE58F5C7-96F4-468B-B231-63D5D0CC3A8A}" dt="2021-05-01T17:04:25.623" v="338" actId="478"/>
          <ac:picMkLst>
            <pc:docMk/>
            <pc:sldMk cId="1589382768" sldId="343"/>
            <ac:picMk id="10" creationId="{AB80F47A-A97A-4D4C-8EED-FEDD21F8C83A}"/>
          </ac:picMkLst>
        </pc:picChg>
      </pc:sldChg>
      <pc:sldChg chg="addSp delSp modSp add mod ord modTransition modAnim modNotesTx">
        <pc:chgData name="Jennifer Williams" userId="4ff3af38-ea74-486b-8d08-51c0e647ee2d" providerId="ADAL" clId="{AE58F5C7-96F4-468B-B231-63D5D0CC3A8A}" dt="2021-05-01T23:04:27.545" v="4844"/>
        <pc:sldMkLst>
          <pc:docMk/>
          <pc:sldMk cId="1452384638" sldId="344"/>
        </pc:sldMkLst>
        <pc:spChg chg="mod">
          <ac:chgData name="Jennifer Williams" userId="4ff3af38-ea74-486b-8d08-51c0e647ee2d" providerId="ADAL" clId="{AE58F5C7-96F4-468B-B231-63D5D0CC3A8A}" dt="2021-05-01T17:07:24.460" v="381" actId="20577"/>
          <ac:spMkLst>
            <pc:docMk/>
            <pc:sldMk cId="1452384638" sldId="344"/>
            <ac:spMk id="4" creationId="{82E571D4-A8C0-4257-AC47-56DCB4854276}"/>
          </ac:spMkLst>
        </pc:spChg>
        <pc:picChg chg="add del mod">
          <ac:chgData name="Jennifer Williams" userId="4ff3af38-ea74-486b-8d08-51c0e647ee2d" providerId="ADAL" clId="{AE58F5C7-96F4-468B-B231-63D5D0CC3A8A}" dt="2021-05-01T23:04:08.666" v="4843"/>
          <ac:picMkLst>
            <pc:docMk/>
            <pc:sldMk cId="1452384638" sldId="344"/>
            <ac:picMk id="2" creationId="{BA03485D-5804-48C5-A804-0F793D4E72C9}"/>
          </ac:picMkLst>
        </pc:picChg>
        <pc:picChg chg="add mod">
          <ac:chgData name="Jennifer Williams" userId="4ff3af38-ea74-486b-8d08-51c0e647ee2d" providerId="ADAL" clId="{AE58F5C7-96F4-468B-B231-63D5D0CC3A8A}" dt="2021-05-01T23:04:27.545" v="4844"/>
          <ac:picMkLst>
            <pc:docMk/>
            <pc:sldMk cId="1452384638" sldId="344"/>
            <ac:picMk id="3" creationId="{E0E7D7B5-6A67-4CD8-8DAC-0283DAEDE89D}"/>
          </ac:picMkLst>
        </pc:picChg>
        <pc:picChg chg="del">
          <ac:chgData name="Jennifer Williams" userId="4ff3af38-ea74-486b-8d08-51c0e647ee2d" providerId="ADAL" clId="{AE58F5C7-96F4-468B-B231-63D5D0CC3A8A}" dt="2021-05-01T17:06:34.199" v="354" actId="478"/>
          <ac:picMkLst>
            <pc:docMk/>
            <pc:sldMk cId="1452384638" sldId="344"/>
            <ac:picMk id="5" creationId="{7B0AF091-DF3D-4251-9E3B-A4CD38FE31A5}"/>
          </ac:picMkLst>
        </pc:picChg>
        <pc:picChg chg="add mod">
          <ac:chgData name="Jennifer Williams" userId="4ff3af38-ea74-486b-8d08-51c0e647ee2d" providerId="ADAL" clId="{AE58F5C7-96F4-468B-B231-63D5D0CC3A8A}" dt="2021-05-01T17:06:54.804" v="359" actId="14100"/>
          <ac:picMkLst>
            <pc:docMk/>
            <pc:sldMk cId="1452384638" sldId="344"/>
            <ac:picMk id="6" creationId="{27673B84-3FE3-4844-AF11-487D9BDBCCB5}"/>
          </ac:picMkLst>
        </pc:picChg>
        <pc:picChg chg="del">
          <ac:chgData name="Jennifer Williams" userId="4ff3af38-ea74-486b-8d08-51c0e647ee2d" providerId="ADAL" clId="{AE58F5C7-96F4-468B-B231-63D5D0CC3A8A}" dt="2021-05-01T17:06:36.295" v="355" actId="478"/>
          <ac:picMkLst>
            <pc:docMk/>
            <pc:sldMk cId="1452384638" sldId="344"/>
            <ac:picMk id="7" creationId="{9871CAE6-1D90-4C53-8CAE-87F37C37F1DB}"/>
          </ac:picMkLst>
        </pc:picChg>
      </pc:sldChg>
      <pc:sldChg chg="addSp delSp modSp add mod modTransition modAnim modNotesTx">
        <pc:chgData name="Jennifer Williams" userId="4ff3af38-ea74-486b-8d08-51c0e647ee2d" providerId="ADAL" clId="{AE58F5C7-96F4-468B-B231-63D5D0CC3A8A}" dt="2021-05-01T23:21:08.443" v="5514"/>
        <pc:sldMkLst>
          <pc:docMk/>
          <pc:sldMk cId="2949809525" sldId="345"/>
        </pc:sldMkLst>
        <pc:spChg chg="mod">
          <ac:chgData name="Jennifer Williams" userId="4ff3af38-ea74-486b-8d08-51c0e647ee2d" providerId="ADAL" clId="{AE58F5C7-96F4-468B-B231-63D5D0CC3A8A}" dt="2021-05-01T23:10:06.698" v="4987" actId="1076"/>
          <ac:spMkLst>
            <pc:docMk/>
            <pc:sldMk cId="2949809525" sldId="345"/>
            <ac:spMk id="14" creationId="{AF9333CD-47D4-46F3-9C55-281C8E77FEB3}"/>
          </ac:spMkLst>
        </pc:spChg>
        <pc:spChg chg="mod">
          <ac:chgData name="Jennifer Williams" userId="4ff3af38-ea74-486b-8d08-51c0e647ee2d" providerId="ADAL" clId="{AE58F5C7-96F4-468B-B231-63D5D0CC3A8A}" dt="2021-05-01T23:09:52.028" v="4982" actId="14100"/>
          <ac:spMkLst>
            <pc:docMk/>
            <pc:sldMk cId="2949809525" sldId="345"/>
            <ac:spMk id="15" creationId="{6BCE956B-7B69-444D-ADCA-BA318013C741}"/>
          </ac:spMkLst>
        </pc:spChg>
        <pc:picChg chg="add del mod">
          <ac:chgData name="Jennifer Williams" userId="4ff3af38-ea74-486b-8d08-51c0e647ee2d" providerId="ADAL" clId="{AE58F5C7-96F4-468B-B231-63D5D0CC3A8A}" dt="2021-05-01T23:19:57.405" v="5509"/>
          <ac:picMkLst>
            <pc:docMk/>
            <pc:sldMk cId="2949809525" sldId="345"/>
            <ac:picMk id="2" creationId="{1DCFDD3F-66A4-4A56-8ED6-A49F9A4A570C}"/>
          </ac:picMkLst>
        </pc:picChg>
        <pc:picChg chg="add del mod">
          <ac:chgData name="Jennifer Williams" userId="4ff3af38-ea74-486b-8d08-51c0e647ee2d" providerId="ADAL" clId="{AE58F5C7-96F4-468B-B231-63D5D0CC3A8A}" dt="2021-05-01T23:20:07.615" v="5511"/>
          <ac:picMkLst>
            <pc:docMk/>
            <pc:sldMk cId="2949809525" sldId="345"/>
            <ac:picMk id="3" creationId="{5E5720C6-C77B-4A34-A4A2-511AEAFA25C8}"/>
          </ac:picMkLst>
        </pc:picChg>
        <pc:picChg chg="add del mod">
          <ac:chgData name="Jennifer Williams" userId="4ff3af38-ea74-486b-8d08-51c0e647ee2d" providerId="ADAL" clId="{AE58F5C7-96F4-468B-B231-63D5D0CC3A8A}" dt="2021-05-01T23:20:36.294" v="5513"/>
          <ac:picMkLst>
            <pc:docMk/>
            <pc:sldMk cId="2949809525" sldId="345"/>
            <ac:picMk id="5" creationId="{ABB8C62B-96DE-4509-8327-632289052861}"/>
          </ac:picMkLst>
        </pc:picChg>
        <pc:picChg chg="add mod">
          <ac:chgData name="Jennifer Williams" userId="4ff3af38-ea74-486b-8d08-51c0e647ee2d" providerId="ADAL" clId="{AE58F5C7-96F4-468B-B231-63D5D0CC3A8A}" dt="2021-05-01T23:21:08.443" v="5514"/>
          <ac:picMkLst>
            <pc:docMk/>
            <pc:sldMk cId="2949809525" sldId="345"/>
            <ac:picMk id="6" creationId="{4BEC2519-BF9A-4232-B019-700C3F65B6D3}"/>
          </ac:picMkLst>
        </pc:picChg>
        <pc:picChg chg="del">
          <ac:chgData name="Jennifer Williams" userId="4ff3af38-ea74-486b-8d08-51c0e647ee2d" providerId="ADAL" clId="{AE58F5C7-96F4-468B-B231-63D5D0CC3A8A}" dt="2021-05-01T23:08:05.670" v="4940" actId="478"/>
          <ac:picMkLst>
            <pc:docMk/>
            <pc:sldMk cId="2949809525" sldId="345"/>
            <ac:picMk id="7" creationId="{552AE598-5DFD-4F50-AD77-1B2B5C3D9542}"/>
          </ac:picMkLst>
        </pc:picChg>
        <pc:picChg chg="del">
          <ac:chgData name="Jennifer Williams" userId="4ff3af38-ea74-486b-8d08-51c0e647ee2d" providerId="ADAL" clId="{AE58F5C7-96F4-468B-B231-63D5D0CC3A8A}" dt="2021-05-01T23:08:56.405" v="4960" actId="478"/>
          <ac:picMkLst>
            <pc:docMk/>
            <pc:sldMk cId="2949809525" sldId="345"/>
            <ac:picMk id="8" creationId="{7EE7AABB-482D-46D9-BC5C-F883294C86CE}"/>
          </ac:picMkLst>
        </pc:picChg>
        <pc:picChg chg="add mod">
          <ac:chgData name="Jennifer Williams" userId="4ff3af38-ea74-486b-8d08-51c0e647ee2d" providerId="ADAL" clId="{AE58F5C7-96F4-468B-B231-63D5D0CC3A8A}" dt="2021-05-01T23:10:09.244" v="4988" actId="14100"/>
          <ac:picMkLst>
            <pc:docMk/>
            <pc:sldMk cId="2949809525" sldId="345"/>
            <ac:picMk id="9" creationId="{1A3180DB-1194-405A-A262-08AC6E90EAF8}"/>
          </ac:picMkLst>
        </pc:picChg>
        <pc:picChg chg="add mod">
          <ac:chgData name="Jennifer Williams" userId="4ff3af38-ea74-486b-8d08-51c0e647ee2d" providerId="ADAL" clId="{AE58F5C7-96F4-468B-B231-63D5D0CC3A8A}" dt="2021-05-01T23:10:15.392" v="4989" actId="14100"/>
          <ac:picMkLst>
            <pc:docMk/>
            <pc:sldMk cId="2949809525" sldId="345"/>
            <ac:picMk id="10" creationId="{D333A08B-FBBD-4581-9F2A-9ADA1F716621}"/>
          </ac:picMkLst>
        </pc:picChg>
      </pc:sldChg>
      <pc:sldMasterChg chg="modSp mod modSldLayout">
        <pc:chgData name="Jennifer Williams" userId="4ff3af38-ea74-486b-8d08-51c0e647ee2d" providerId="ADAL" clId="{AE58F5C7-96F4-468B-B231-63D5D0CC3A8A}" dt="2021-05-06T03:25:59.918" v="5999" actId="20577"/>
        <pc:sldMasterMkLst>
          <pc:docMk/>
          <pc:sldMasterMk cId="1173366282" sldId="2147483660"/>
        </pc:sldMasterMkLst>
        <pc:spChg chg="mod">
          <ac:chgData name="Jennifer Williams" userId="4ff3af38-ea74-486b-8d08-51c0e647ee2d" providerId="ADAL" clId="{AE58F5C7-96F4-468B-B231-63D5D0CC3A8A}" dt="2021-05-01T16:30:40.762" v="44" actId="20577"/>
          <ac:spMkLst>
            <pc:docMk/>
            <pc:sldMasterMk cId="1173366282" sldId="2147483660"/>
            <ac:spMk id="13" creationId="{00000000-0000-0000-0000-000000000000}"/>
          </ac:spMkLst>
        </pc:spChg>
        <pc:sldLayoutChg chg="modSp mod">
          <pc:chgData name="Jennifer Williams" userId="4ff3af38-ea74-486b-8d08-51c0e647ee2d" providerId="ADAL" clId="{AE58F5C7-96F4-468B-B231-63D5D0CC3A8A}" dt="2021-05-06T03:25:15.880" v="5981" actId="20577"/>
          <pc:sldLayoutMkLst>
            <pc:docMk/>
            <pc:sldMasterMk cId="1173366282" sldId="2147483660"/>
            <pc:sldLayoutMk cId="3876826954" sldId="2147483661"/>
          </pc:sldLayoutMkLst>
          <pc:spChg chg="mod">
            <ac:chgData name="Jennifer Williams" userId="4ff3af38-ea74-486b-8d08-51c0e647ee2d" providerId="ADAL" clId="{AE58F5C7-96F4-468B-B231-63D5D0CC3A8A}" dt="2021-05-01T16:30:21.218" v="29" actId="20577"/>
            <ac:spMkLst>
              <pc:docMk/>
              <pc:sldMasterMk cId="1173366282" sldId="2147483660"/>
              <pc:sldLayoutMk cId="3876826954" sldId="2147483661"/>
              <ac:spMk id="10" creationId="{00000000-0000-0000-0000-000000000000}"/>
            </ac:spMkLst>
          </pc:spChg>
          <pc:spChg chg="mod">
            <ac:chgData name="Jennifer Williams" userId="4ff3af38-ea74-486b-8d08-51c0e647ee2d" providerId="ADAL" clId="{AE58F5C7-96F4-468B-B231-63D5D0CC3A8A}" dt="2021-05-06T03:25:15.880" v="5981" actId="20577"/>
            <ac:spMkLst>
              <pc:docMk/>
              <pc:sldMasterMk cId="1173366282" sldId="2147483660"/>
              <pc:sldLayoutMk cId="3876826954" sldId="2147483661"/>
              <ac:spMk id="11" creationId="{00000000-0000-0000-0000-000000000000}"/>
            </ac:spMkLst>
          </pc:spChg>
          <pc:spChg chg="mod">
            <ac:chgData name="Jennifer Williams" userId="4ff3af38-ea74-486b-8d08-51c0e647ee2d" providerId="ADAL" clId="{AE58F5C7-96F4-468B-B231-63D5D0CC3A8A}" dt="2021-05-01T16:31:49.937" v="74" actId="20577"/>
            <ac:spMkLst>
              <pc:docMk/>
              <pc:sldMasterMk cId="1173366282" sldId="2147483660"/>
              <pc:sldLayoutMk cId="3876826954" sldId="2147483661"/>
              <ac:spMk id="12" creationId="{00000000-0000-0000-0000-000000000000}"/>
            </ac:spMkLst>
          </pc:spChg>
        </pc:sldLayoutChg>
        <pc:sldLayoutChg chg="modSp mod">
          <pc:chgData name="Jennifer Williams" userId="4ff3af38-ea74-486b-8d08-51c0e647ee2d" providerId="ADAL" clId="{AE58F5C7-96F4-468B-B231-63D5D0CC3A8A}" dt="2021-05-06T03:25:59.918" v="5999" actId="20577"/>
          <pc:sldLayoutMkLst>
            <pc:docMk/>
            <pc:sldMasterMk cId="1173366282" sldId="2147483660"/>
            <pc:sldLayoutMk cId="850619007" sldId="2147483662"/>
          </pc:sldLayoutMkLst>
          <pc:spChg chg="mod">
            <ac:chgData name="Jennifer Williams" userId="4ff3af38-ea74-486b-8d08-51c0e647ee2d" providerId="ADAL" clId="{AE58F5C7-96F4-468B-B231-63D5D0CC3A8A}" dt="2021-05-06T03:25:59.918" v="5999" actId="20577"/>
            <ac:spMkLst>
              <pc:docMk/>
              <pc:sldMasterMk cId="1173366282" sldId="2147483660"/>
              <pc:sldLayoutMk cId="850619007" sldId="2147483662"/>
              <ac:spMk id="5" creationId="{00000000-0000-0000-0000-000000000000}"/>
            </ac:spMkLst>
          </pc:spChg>
        </pc:sldLayoutChg>
        <pc:sldLayoutChg chg="modSp mod">
          <pc:chgData name="Jennifer Williams" userId="4ff3af38-ea74-486b-8d08-51c0e647ee2d" providerId="ADAL" clId="{AE58F5C7-96F4-468B-B231-63D5D0CC3A8A}" dt="2021-05-06T03:25:41.869" v="5990" actId="20577"/>
          <pc:sldLayoutMkLst>
            <pc:docMk/>
            <pc:sldMasterMk cId="1173366282" sldId="2147483660"/>
            <pc:sldLayoutMk cId="2537107325" sldId="2147483666"/>
          </pc:sldLayoutMkLst>
          <pc:spChg chg="mod">
            <ac:chgData name="Jennifer Williams" userId="4ff3af38-ea74-486b-8d08-51c0e647ee2d" providerId="ADAL" clId="{AE58F5C7-96F4-468B-B231-63D5D0CC3A8A}" dt="2021-05-06T03:25:41.869" v="5990" actId="20577"/>
            <ac:spMkLst>
              <pc:docMk/>
              <pc:sldMasterMk cId="1173366282" sldId="2147483660"/>
              <pc:sldLayoutMk cId="2537107325" sldId="2147483666"/>
              <ac:spMk id="3" creationId="{8F1BF85C-D910-47D1-A2FB-9FC29381EBD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22069"/>
          </a:xfrm>
          <a:prstGeom prst="rect">
            <a:avLst/>
          </a:prstGeom>
        </p:spPr>
        <p:txBody>
          <a:bodyPr vert="horz" lIns="93324" tIns="46662" rIns="93324" bIns="46662" rtlCol="0"/>
          <a:lstStyle>
            <a:lvl1pPr algn="r">
              <a:defRPr sz="1200"/>
            </a:lvl1pPr>
          </a:lstStyle>
          <a:p>
            <a:fld id="{ED1353F5-6A43-40DB-9596-38C46502E0E1}" type="datetimeFigureOut">
              <a:rPr lang="en-US" smtClean="0"/>
              <a:pPr/>
              <a:t>5/5/2021</a:t>
            </a:fld>
            <a:endParaRPr lang="en-US"/>
          </a:p>
        </p:txBody>
      </p:sp>
      <p:sp>
        <p:nvSpPr>
          <p:cNvPr id="4" name="Footer Placeholder 3"/>
          <p:cNvSpPr>
            <a:spLocks noGrp="1"/>
          </p:cNvSpPr>
          <p:nvPr>
            <p:ph type="ftr" sz="quarter" idx="2"/>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7990096"/>
            <a:ext cx="3066732" cy="422068"/>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4008706" y="0"/>
            <a:ext cx="3066732" cy="422069"/>
          </a:xfrm>
          <a:prstGeom prst="rect">
            <a:avLst/>
          </a:prstGeom>
        </p:spPr>
        <p:txBody>
          <a:bodyPr vert="horz" lIns="93324" tIns="46662" rIns="93324" bIns="46662" rtlCol="0"/>
          <a:lstStyle>
            <a:lvl1pPr algn="r">
              <a:defRPr sz="1200"/>
            </a:lvl1pPr>
          </a:lstStyle>
          <a:p>
            <a:fld id="{AF5D39D9-A4C1-4AD1-BAF1-29CF785EDF99}" type="datetimeFigureOut">
              <a:rPr lang="en-US" smtClean="0"/>
              <a:pPr/>
              <a:t>5/5/2021</a:t>
            </a:fld>
            <a:endParaRPr lang="en-US"/>
          </a:p>
        </p:txBody>
      </p:sp>
      <p:sp>
        <p:nvSpPr>
          <p:cNvPr id="4" name="Slide Image Placeholder 3"/>
          <p:cNvSpPr>
            <a:spLocks noGrp="1" noRot="1" noChangeAspect="1"/>
          </p:cNvSpPr>
          <p:nvPr>
            <p:ph type="sldImg" idx="2"/>
          </p:nvPr>
        </p:nvSpPr>
        <p:spPr>
          <a:xfrm>
            <a:off x="1644650" y="1050925"/>
            <a:ext cx="3787775" cy="2840038"/>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7708" y="4048353"/>
            <a:ext cx="5661660" cy="3312289"/>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7990096"/>
            <a:ext cx="3066732" cy="422068"/>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Chair and Commissioners. My name is Jennifer Williams and I am a contract planner for the City of South Pasadena.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item before you is Project No. 2309, which includes </a:t>
            </a:r>
            <a:r>
              <a:rPr lang="en-US"/>
              <a:t>a Hillside Development </a:t>
            </a:r>
            <a:r>
              <a:rPr lang="en-US" dirty="0"/>
              <a:t>P</a:t>
            </a:r>
            <a:r>
              <a:rPr lang="en-US"/>
              <a:t>ermit</a:t>
            </a:r>
            <a:r>
              <a:rPr lang="en-US" dirty="0"/>
              <a:t>, </a:t>
            </a:r>
            <a:r>
              <a:rPr lang="en-US"/>
              <a:t>a Design </a:t>
            </a:r>
            <a:r>
              <a:rPr lang="en-US" dirty="0"/>
              <a:t>R</a:t>
            </a:r>
            <a:r>
              <a:rPr lang="en-US"/>
              <a:t>eview </a:t>
            </a:r>
            <a:r>
              <a:rPr lang="en-US" dirty="0"/>
              <a:t>case, </a:t>
            </a:r>
            <a:r>
              <a:rPr lang="en-US"/>
              <a:t>a Parcel </a:t>
            </a:r>
            <a:r>
              <a:rPr lang="en-US" dirty="0"/>
              <a:t>M</a:t>
            </a:r>
            <a:r>
              <a:rPr lang="en-US"/>
              <a:t>erger</a:t>
            </a:r>
            <a:r>
              <a:rPr lang="en-US" dirty="0"/>
              <a:t>, and </a:t>
            </a:r>
            <a:r>
              <a:rPr lang="en-US"/>
              <a:t>a Tree Removal </a:t>
            </a:r>
            <a:r>
              <a:rPr lang="en-US" dirty="0"/>
              <a:t>p</a:t>
            </a:r>
            <a:r>
              <a:rPr lang="en-US"/>
              <a:t>ermit </a:t>
            </a:r>
            <a:r>
              <a:rPr lang="en-US" dirty="0"/>
              <a:t>for the property located at 23 Short Way</a:t>
            </a:r>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Staff is recommending that the Planning Commission approve the Hillside Development Permit, Design Review case, Parcel Merger, and Tree Removal Permit.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Alternatively, the Planning Commission may approve the project with additional or modified conditions, continue the public hearing and request additional information, or deny the project. </a:t>
            </a:r>
          </a:p>
        </p:txBody>
      </p:sp>
      <p:sp>
        <p:nvSpPr>
          <p:cNvPr id="4" name="Slide Number Placeholder 3"/>
          <p:cNvSpPr>
            <a:spLocks noGrp="1"/>
          </p:cNvSpPr>
          <p:nvPr>
            <p:ph type="sldNum" sz="quarter" idx="5"/>
          </p:nvPr>
        </p:nvSpPr>
        <p:spPr/>
        <p:txBody>
          <a:bodyPr/>
          <a:lstStyle/>
          <a:p>
            <a:fld id="{45553B1C-9F3F-43FF-ABF7-E4A5C87A8439}" type="slidenum">
              <a:rPr lang="en-US" smtClean="0"/>
              <a:pPr/>
              <a:t>10</a:t>
            </a:fld>
            <a:endParaRPr lang="en-US"/>
          </a:p>
        </p:txBody>
      </p:sp>
    </p:spTree>
    <p:extLst>
      <p:ext uri="{BB962C8B-B14F-4D97-AF65-F5344CB8AC3E}">
        <p14:creationId xmlns:p14="http://schemas.microsoft.com/office/powerpoint/2010/main" val="199039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staff presentation and staff stands ready to answer any questions you may have. </a:t>
            </a:r>
          </a:p>
        </p:txBody>
      </p:sp>
      <p:sp>
        <p:nvSpPr>
          <p:cNvPr id="4" name="Slide Number Placeholder 3"/>
          <p:cNvSpPr>
            <a:spLocks noGrp="1"/>
          </p:cNvSpPr>
          <p:nvPr>
            <p:ph type="sldNum" sz="quarter" idx="5"/>
          </p:nvPr>
        </p:nvSpPr>
        <p:spPr/>
        <p:txBody>
          <a:bodyPr/>
          <a:lstStyle/>
          <a:p>
            <a:fld id="{45553B1C-9F3F-43FF-ABF7-E4A5C87A8439}" type="slidenum">
              <a:rPr lang="en-US" smtClean="0"/>
              <a:pPr/>
              <a:t>11</a:t>
            </a:fld>
            <a:endParaRPr lang="en-US"/>
          </a:p>
        </p:txBody>
      </p:sp>
    </p:spTree>
    <p:extLst>
      <p:ext uri="{BB962C8B-B14F-4D97-AF65-F5344CB8AC3E}">
        <p14:creationId xmlns:p14="http://schemas.microsoft.com/office/powerpoint/2010/main" val="234436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site is located in Monterey Hills on the south side of Short Way, which is south of Monterey Road between Lomitas Drive and Oak Hill Avenue. The boundary line between the City of South Pasadena and the City of Los Angeles runs in a north/south orientation across the lot directly to the west.</a:t>
            </a:r>
          </a:p>
        </p:txBody>
      </p:sp>
      <p:sp>
        <p:nvSpPr>
          <p:cNvPr id="4" name="Slide Number Placeholder 3"/>
          <p:cNvSpPr>
            <a:spLocks noGrp="1"/>
          </p:cNvSpPr>
          <p:nvPr>
            <p:ph type="sldNum" sz="quarter" idx="5"/>
          </p:nvPr>
        </p:nvSpPr>
        <p:spPr/>
        <p:txBody>
          <a:bodyPr/>
          <a:lstStyle/>
          <a:p>
            <a:fld id="{45553B1C-9F3F-43FF-ABF7-E4A5C87A8439}" type="slidenum">
              <a:rPr lang="en-US" smtClean="0"/>
              <a:pPr/>
              <a:t>2</a:t>
            </a:fld>
            <a:endParaRPr lang="en-US"/>
          </a:p>
        </p:txBody>
      </p:sp>
    </p:spTree>
    <p:extLst>
      <p:ext uri="{BB962C8B-B14F-4D97-AF65-F5344CB8AC3E}">
        <p14:creationId xmlns:p14="http://schemas.microsoft.com/office/powerpoint/2010/main" val="59017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subject site is currently developed with a single-family home with an attached garage. </a:t>
            </a:r>
            <a:r>
              <a:rPr lang="en-US" sz="1800" dirty="0">
                <a:effectLst/>
                <a:latin typeface="Times New Roman" panose="02020603050405020304" pitchFamily="18" charset="0"/>
                <a:ea typeface="Century Gothic" panose="020B0502020202020204" pitchFamily="34" charset="0"/>
                <a:cs typeface="Times New Roman" panose="02020603050405020304" pitchFamily="18" charset="0"/>
              </a:rPr>
              <a:t>The current property owners purchased the property in 2019 and secured approval from the Cultural Heritage Commission in September of 2020 to demolish the existing structures onsite. They are seeking to develop a new home on the site.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3</a:t>
            </a:fld>
            <a:endParaRPr lang="en-US" dirty="0"/>
          </a:p>
        </p:txBody>
      </p:sp>
    </p:spTree>
    <p:extLst>
      <p:ext uri="{BB962C8B-B14F-4D97-AF65-F5344CB8AC3E}">
        <p14:creationId xmlns:p14="http://schemas.microsoft.com/office/powerpoint/2010/main" val="191384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800" dirty="0"/>
              <a:t>The proposed project includes the development of a 3,006 square foot two-story home with an attached 441 square foot garage. An attached 850 square foot Accessory Dwelling Unit is also proposed and shown on the plans; however, the formal approval would be issued administratively after the discretionary entitlements are secured. </a:t>
            </a:r>
          </a:p>
          <a:p>
            <a:endParaRPr lang="en-US" sz="1800" dirty="0"/>
          </a:p>
          <a:p>
            <a:r>
              <a:rPr lang="en-US" sz="1800" dirty="0"/>
              <a:t>The subject site consists of two separate parcels that would be merged as a condition of approval to create a combined 11,018 square foot lot. </a:t>
            </a:r>
          </a:p>
          <a:p>
            <a:endParaRPr lang="en-US" sz="1800" dirty="0"/>
          </a:p>
          <a:p>
            <a:r>
              <a:rPr lang="en-US" sz="1800" dirty="0"/>
              <a:t>The average slope of the lot is 25%, which results in the requirement for the hillside development permit to ensure that the development of the lot is consistent with the city’s development standards and design guidelines for hillside homes. The design review case is required for the construction of a new home. </a:t>
            </a:r>
          </a:p>
          <a:p>
            <a:endParaRPr lang="en-US" sz="1800" dirty="0"/>
          </a:p>
          <a:p>
            <a:r>
              <a:rPr lang="en-US" sz="1800" dirty="0"/>
              <a:t>A tree removal permit is also required for the removal of three (3) trees in order to accommodate the proposed development. Originally the applicant had proposed removing four (4) trees; however, after consultation with the Public Works Department, that request was modified. </a:t>
            </a:r>
            <a:r>
              <a:rPr lang="en-US" sz="1800" dirty="0">
                <a:effectLst/>
                <a:latin typeface="Times New Roman" panose="02020603050405020304" pitchFamily="18" charset="0"/>
                <a:ea typeface="Calibri" panose="020F0502020204030204" pitchFamily="34" charset="0"/>
              </a:rPr>
              <a:t>An Arborist report was prepared for the project, and the City Arborist conducted a site inspection on March 25, 2021. The tree removal request was presented to the Natural Resources and Environmental Commission (NREC) on April 27, 2021. The NREC recommended approval to the Planning Commission.</a:t>
            </a:r>
            <a:endParaRPr lang="en-US" sz="180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entury Gothic" panose="020B0502020202020204" pitchFamily="34" charset="0"/>
              </a:rPr>
              <a:t>The proposed development consists of one connected structure that functions as 3 separate spaces; the two-story residence, the attached single-story garage, and the attached single-story accessory dwelling unit. The improvements are sited on the flattest portions of the lot to minimize the amount of impact to the sloped hillside areas of the lot and reduce the amount of grading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ea typeface="+mn-ea"/>
                <a:cs typeface="+mn-cs"/>
              </a:rPr>
              <a:t>Please note in the top image, which is taken from the conceptual grading plan, that the contour lines indicate the steepest sloped portions of the lot are in the rear of the site, while the proposed structures are located on the flattest portions, just as the existing single-family home and garage that will be demolished are 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ea typeface="+mn-ea"/>
                <a:cs typeface="+mn-cs"/>
              </a:rPr>
              <a:t>The bottom image, Section A, also demonstrates the quick change in slope beyond the footprint of the house.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ea typeface="+mn-ea"/>
                <a:cs typeface="+mn-cs"/>
              </a:rPr>
              <a:t>A total of 50 cubic yards of cut and 125 cubic yards of fill are proposed for a total of 75 cubic yards of import. The tallest walls proposed on site are a maximum of 30”. The applicant has worked with staff through multiple revisions to minimize the impact to the hillside area. </a:t>
            </a:r>
            <a:endParaRPr lang="en-US" sz="10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408792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rendering provides a view of the south elevation of the accessory dwelling unit and house, looking north from the rear of the site. You can see the quick slope up past the footprint of the house.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62057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entury Gothic" panose="020B0502020202020204" pitchFamily="34" charset="0"/>
              </a:rPr>
              <a:t>The proposed development boasts a modern architectural design and features a flat roof, rooftop patios, and the use of smooth stucco, </a:t>
            </a:r>
            <a:r>
              <a:rPr lang="en-US" sz="1800" dirty="0" err="1">
                <a:effectLst/>
                <a:latin typeface="Times New Roman" panose="02020603050405020304" pitchFamily="18" charset="0"/>
                <a:ea typeface="Century Gothic" panose="020B0502020202020204" pitchFamily="34" charset="0"/>
              </a:rPr>
              <a:t>Innoclad</a:t>
            </a:r>
            <a:r>
              <a:rPr lang="en-US" sz="1800" dirty="0">
                <a:effectLst/>
                <a:latin typeface="Times New Roman" panose="02020603050405020304" pitchFamily="18" charset="0"/>
                <a:ea typeface="Century Gothic" panose="020B0502020202020204" pitchFamily="34" charset="0"/>
              </a:rPr>
              <a:t> wood composite horizontal siding, and the incorporation of marble and glass with large windows and doors. The height of the building is approximately 24 feet.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mn-cs"/>
              </a:rPr>
              <a:t>Both of the homes on the lots immediately adjacent are also 2 stories in height.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mn-cs"/>
              </a:rPr>
              <a:t>The front elevation is shown from 2 vantage points from the street in these renderings, the top image looking southeast and the bottom image looking southwest.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31853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west elevation is shown in the top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east elevation is shown in the bottom rendering.</a:t>
            </a:r>
          </a:p>
        </p:txBody>
      </p:sp>
      <p:sp>
        <p:nvSpPr>
          <p:cNvPr id="4" name="Slide Number Placeholder 3"/>
          <p:cNvSpPr>
            <a:spLocks noGrp="1"/>
          </p:cNvSpPr>
          <p:nvPr>
            <p:ph type="sldNum" sz="quarter" idx="5"/>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50892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85000" lnSpcReduction="20000"/>
          </a:bodyPr>
          <a:lstStyle/>
          <a:p>
            <a:r>
              <a:rPr lang="en-US" sz="1200" b="1" kern="1200" dirty="0">
                <a:solidFill>
                  <a:schemeClr val="tx1"/>
                </a:solidFill>
                <a:effectLst/>
                <a:latin typeface="+mn-lt"/>
                <a:ea typeface="+mn-ea"/>
                <a:cs typeface="+mn-cs"/>
              </a:rPr>
              <a:t>Technical Reports</a:t>
            </a:r>
          </a:p>
          <a:p>
            <a:pPr marL="0" marR="0" algn="just">
              <a:lnSpc>
                <a:spcPct val="115000"/>
              </a:lnSpc>
              <a:spcBef>
                <a:spcPts val="0"/>
              </a:spcBef>
              <a:spcAft>
                <a:spcPts val="0"/>
              </a:spcAft>
            </a:pPr>
            <a:r>
              <a:rPr lang="en-US" sz="1800" spc="-5" dirty="0">
                <a:effectLst/>
                <a:latin typeface="Times New Roman" panose="02020603050405020304" pitchFamily="18" charset="0"/>
                <a:ea typeface="Calibri" panose="020F0502020204030204" pitchFamily="34" charset="0"/>
                <a:cs typeface="Times New Roman" panose="02020603050405020304" pitchFamily="18" charset="0"/>
              </a:rPr>
              <a:t>A Preliminary</a:t>
            </a:r>
            <a:r>
              <a:rPr lang="en-US" sz="1800" spc="-2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5" dirty="0">
                <a:effectLst/>
                <a:latin typeface="Times New Roman" panose="02020603050405020304" pitchFamily="18" charset="0"/>
                <a:ea typeface="Calibri" panose="020F0502020204030204" pitchFamily="34" charset="0"/>
                <a:cs typeface="Times New Roman" panose="02020603050405020304" pitchFamily="18" charset="0"/>
              </a:rPr>
              <a:t>Geotechnical</a:t>
            </a:r>
            <a:r>
              <a:rPr lang="en-US" sz="1800" spc="-3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pc="-5" dirty="0">
                <a:effectLst/>
                <a:latin typeface="Times New Roman" panose="02020603050405020304" pitchFamily="18" charset="0"/>
                <a:ea typeface="Calibri" panose="020F0502020204030204" pitchFamily="34" charset="0"/>
                <a:cs typeface="Times New Roman" panose="02020603050405020304" pitchFamily="18" charset="0"/>
              </a:rPr>
              <a:t>Report was prepared which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concluded that the site is suitable for the proposed development from a geotechnical aspect provided that the report recommendations are incorporated into the project design and implemented during construction.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spc="-5"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Biological Survey was also prepared which concluded that no direct or indirect effects to sensitive plants or animals are expected to occur from the project construction with implementation of avoidance measures. These measures include the requirement for a nesting survey if project construction is initiated during nesting season, and that a no-work buffer be established or biological monitoring be provided should nests be found.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Entitlement Findings</a:t>
            </a: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dirty="0"/>
              <a:t>In order to approve the Hillside Development Permit and Design Review case, the Planning Commission must adopt specific findings with supporting evidence for each entitlement. </a:t>
            </a:r>
          </a:p>
          <a:p>
            <a:pPr marL="0" indent="0">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reviewing the application staff determined that the Project meets all required findings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findings and supporting evidence are provided in the resolution which is included as Attachment 1 of the staff report.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Findings are not required to approve the Tree Removal Permit or Parcel Merger.</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Environmental Analysis</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accordance with the California Environmental Quality Act (CEQA), the project qualifies for a Categorical Exemption under Section 15332, Class 32 In-Fill Development projects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findings and evidence supporting the CEQA determination are also included in the resolution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3551820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00" y="3310756"/>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731520" y="2433454"/>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May 11,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a:solidFill>
                  <a:srgbClr val="D2533C"/>
                </a:solidFill>
                <a:latin typeface="Calibri" panose="020F0502020204030204" pitchFamily="34" charset="0"/>
                <a:cs typeface="Calibri" panose="020F0502020204030204" pitchFamily="34" charset="0"/>
              </a:rPr>
              <a:t>23 Short Way</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2309-HDP/DRX/PM/TRP</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   Planning Commission</a:t>
            </a:r>
          </a:p>
        </p:txBody>
      </p:sp>
    </p:spTree>
    <p:extLst>
      <p:ext uri="{BB962C8B-B14F-4D97-AF65-F5344CB8AC3E}">
        <p14:creationId xmlns:p14="http://schemas.microsoft.com/office/powerpoint/2010/main" val="387682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CCAA-44FC-4E98-AE63-E4ED3941A29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2D6EBC-E298-46C9-BB28-C6484DEC806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9B88C-E522-4F01-9567-7B0C26579E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A21705-11C1-4059-B4D6-123370F3C8F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FF7F0-6078-49F6-8823-9C52AAB0A6A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8FB25D-34EA-4569-BB9C-BBF52C2B13CC}"/>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8" name="Footer Placeholder 7">
            <a:extLst>
              <a:ext uri="{FF2B5EF4-FFF2-40B4-BE49-F238E27FC236}">
                <a16:creationId xmlns:a16="http://schemas.microsoft.com/office/drawing/2014/main" id="{31A27DC7-EC77-424C-9472-64116ACCE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BDB4BD-4A23-48B9-8D10-84A9816D07A7}"/>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84783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F7AB-3DBB-4810-B59B-3780690B1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7F7E5-796A-4931-9FEF-5C81D2C2E488}"/>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4" name="Footer Placeholder 3">
            <a:extLst>
              <a:ext uri="{FF2B5EF4-FFF2-40B4-BE49-F238E27FC236}">
                <a16:creationId xmlns:a16="http://schemas.microsoft.com/office/drawing/2014/main" id="{C7D34F76-DF00-47E1-A844-C7C5C310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20658D-40B3-49D5-8B5F-5A58BD55719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27667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F2D82-103F-4FFC-BC5B-70FCE37A2272}"/>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3" name="Footer Placeholder 2">
            <a:extLst>
              <a:ext uri="{FF2B5EF4-FFF2-40B4-BE49-F238E27FC236}">
                <a16:creationId xmlns:a16="http://schemas.microsoft.com/office/drawing/2014/main" id="{4A7A17DE-7351-43EF-A2D4-6BB9A2AE2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28CAF-409C-4C12-88E0-4308D437B850}"/>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074474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90B5-F275-4FB4-B300-99AFF28F34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86E776-F54D-44E1-818B-2A903B570F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1971-0FE8-41CF-B8FF-215F2EC358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1A9DB-B2D3-4B65-A5CC-5D851437D3B8}"/>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6" name="Footer Placeholder 5">
            <a:extLst>
              <a:ext uri="{FF2B5EF4-FFF2-40B4-BE49-F238E27FC236}">
                <a16:creationId xmlns:a16="http://schemas.microsoft.com/office/drawing/2014/main" id="{1AA32FCF-CB2B-4D12-9268-7F592EAA7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DF76F-4C4C-4E9D-89F3-0383947B279A}"/>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85755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FA9F-27A4-4CE1-8177-6F51414202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740B47-BD90-4582-ABB4-79C3FC246FB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1E695B-4CD5-448B-BAD3-8416338ADC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A1D11-B2DB-4667-A1F0-7D9BEF672876}"/>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6" name="Footer Placeholder 5">
            <a:extLst>
              <a:ext uri="{FF2B5EF4-FFF2-40B4-BE49-F238E27FC236}">
                <a16:creationId xmlns:a16="http://schemas.microsoft.com/office/drawing/2014/main" id="{658FF97A-D6B4-422B-9361-C85D64761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59F38-7B7C-406E-8B80-C82551D8A34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64574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0F4A-2066-4820-8E83-FD03387D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17546-D146-4229-9C3E-12ED8AAD1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297EC-C066-41C7-85BA-D93ABC1731C5}"/>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7B46BE0B-4079-4A45-B6BF-86CC253B3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64ED-EFCD-48D1-A793-5C5DB35ED565}"/>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017222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54CAE-F553-42D9-A9E7-0A1143AFB1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C7D99C-79B7-403A-8DB0-090DD1CB263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AD1E-4B75-4F73-9133-3F7A76853F0C}"/>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F0404CA0-9A2C-4DE9-9B5D-DA64CE1BA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43C9D-1BF8-43CA-8E28-30AEC1F3FCF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36114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3890-274C-45D5-9195-BB3BF41F33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956760-9F4D-42DE-BD9C-6388EAD8528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9B565-7464-45D7-900A-61E67BEE0FA8}"/>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2ADF38CD-DD03-41DF-A289-BE748A00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A8F99-E35D-4B45-87B6-A324DA6483F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570176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E932-B5A4-45E8-A33E-F860F7886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3AA58-640D-4997-B126-64D0C534C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6CC1F-8A54-46EB-A605-D73AF4C39F5B}"/>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246D949E-1794-4163-B393-28FC07B18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F741A-FDEB-47E1-A60A-ECB06C24B177}"/>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81290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742F-362B-4C60-A7E9-9371829B9C8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92826-8723-42E5-86C8-80D3D2F302D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968EE-3CD9-4E51-903A-3613A680C9C6}"/>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23667DBE-3835-4277-AA68-3E34E3B66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703E2-8AFB-4CD6-9FAC-413190B62433}"/>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85554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23 Short Way (2309-HDP/DRX/PM/TRP)</a:t>
            </a:r>
          </a:p>
        </p:txBody>
      </p:sp>
    </p:spTree>
    <p:extLst>
      <p:ext uri="{BB962C8B-B14F-4D97-AF65-F5344CB8AC3E}">
        <p14:creationId xmlns:p14="http://schemas.microsoft.com/office/powerpoint/2010/main" val="85061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E00D-96D8-49AB-9D08-9D018C466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C2AA2-2597-40FA-B29B-8CDD12FDDE2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64C-BC66-4E29-887C-BDFE656D466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2D536-1307-4CF9-A0F2-FDC2006EAB20}"/>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6" name="Footer Placeholder 5">
            <a:extLst>
              <a:ext uri="{FF2B5EF4-FFF2-40B4-BE49-F238E27FC236}">
                <a16:creationId xmlns:a16="http://schemas.microsoft.com/office/drawing/2014/main" id="{8A39F147-74A1-4150-B4E3-94F032D97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91194-A264-4435-847F-568395943840}"/>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58128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C413-3A62-443C-802C-485ED4D2FF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8BA82C-4836-4DC1-A969-020F397A784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97D2E-A18D-4501-B666-6059882E69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5D36BF-724B-44C3-9764-8D1FD902864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DFBD4-224F-4EFD-904C-D85934E94AB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E76EE-F39D-463C-8123-28F9FEF062D8}"/>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8" name="Footer Placeholder 7">
            <a:extLst>
              <a:ext uri="{FF2B5EF4-FFF2-40B4-BE49-F238E27FC236}">
                <a16:creationId xmlns:a16="http://schemas.microsoft.com/office/drawing/2014/main" id="{E59B8ABA-1D40-4B34-80A7-7B0AD6497E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126D1-AD35-4D5C-BB57-7BE72E3EF749}"/>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016789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6BB2-10DA-44F4-A92E-2D2F37736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65C4E-594D-4AA0-9D6C-0C127486E108}"/>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4" name="Footer Placeholder 3">
            <a:extLst>
              <a:ext uri="{FF2B5EF4-FFF2-40B4-BE49-F238E27FC236}">
                <a16:creationId xmlns:a16="http://schemas.microsoft.com/office/drawing/2014/main" id="{F666217D-EA28-4570-8681-F80E1340C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0F87D-A6EC-4145-A8DD-814CBD749B3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78899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ACAB0-2C51-4F63-A716-9429FF6F5B88}"/>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3" name="Footer Placeholder 2">
            <a:extLst>
              <a:ext uri="{FF2B5EF4-FFF2-40B4-BE49-F238E27FC236}">
                <a16:creationId xmlns:a16="http://schemas.microsoft.com/office/drawing/2014/main" id="{1860BC78-F76E-4320-BECD-1ADCCCA63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814AB-4C3E-4F87-BA7D-03BBF94DF48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327730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D794-47C2-4F63-BD30-67E66A28B3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21386-1C8D-469B-AA57-EB0A258F5B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1684C-9C0A-49EB-B7C1-1BD423B447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DA550-D9BE-423F-8F07-D3FE7722BC28}"/>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6" name="Footer Placeholder 5">
            <a:extLst>
              <a:ext uri="{FF2B5EF4-FFF2-40B4-BE49-F238E27FC236}">
                <a16:creationId xmlns:a16="http://schemas.microsoft.com/office/drawing/2014/main" id="{C12589FA-91D5-4993-AA86-0E15718D9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48975-1B55-46F0-BD19-C95AE3BD896D}"/>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361065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9241-9255-480F-92FF-73A8BA4DBD6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87C9A0-1318-43D6-BCAC-C0277ABE39F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073FA3-CBBE-4438-8E01-82D25F4308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A34BA-7D01-4F75-BFEE-0AA9B9046644}"/>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6" name="Footer Placeholder 5">
            <a:extLst>
              <a:ext uri="{FF2B5EF4-FFF2-40B4-BE49-F238E27FC236}">
                <a16:creationId xmlns:a16="http://schemas.microsoft.com/office/drawing/2014/main" id="{42C853F5-B0E0-4817-A6CF-895B1D771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53927-9535-4470-975E-007406D2A446}"/>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1232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2A9F-023D-4A14-A935-8D3061634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1C07E-28AA-4E8F-B1E1-113D4AFA4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0AC7A-5A43-4C11-9AD4-72CD02D7CF75}"/>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77B788EA-750D-46B2-B5DF-92AE545C0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EBE69-B457-410E-9C98-9691296D7EC2}"/>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40055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E790F-116B-4A72-B997-AA5CACC15AB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133F97-110F-4680-8C4C-ECFFCB856B2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A2F5E-0222-41D8-941A-34CB8D585EAF}"/>
              </a:ext>
            </a:extLst>
          </p:cNvPr>
          <p:cNvSpPr>
            <a:spLocks noGrp="1"/>
          </p:cNvSpPr>
          <p:nvPr>
            <p:ph type="dt" sz="half" idx="10"/>
          </p:nvPr>
        </p:nvSpPr>
        <p:spPr/>
        <p:txBody>
          <a:body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FFAE19CA-3735-49D8-94FD-1085438D8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E358-1B8F-499E-8087-100C89C1E40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52754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B177-9BA9-48C0-8EF6-0F20C63935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6ACB1-C806-46AD-BAD1-37C3CA00F59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F20DB-5AD3-4D38-ACB9-36493064A2E2}"/>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E9AF4B79-E872-4717-B215-70DA0117D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315F-82A1-43F1-A10C-15540D2A7F4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43719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CBC0-3D9B-4F9C-AE1E-FECBE1B09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21096-2C39-4F85-AB0D-9BFC4012C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BC1B-6701-4AA4-BAAD-2449E3C5EBCB}"/>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BDBF40AF-EA32-4348-9A45-092A647C6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B43E8-3C3B-4A8B-BD0B-3361811DD03C}"/>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94549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BF85C-D910-47D1-A2FB-9FC29381EBD2}"/>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23 Short Way (2309-HDP/DRX/PM/TRP)</a:t>
            </a:r>
          </a:p>
        </p:txBody>
      </p:sp>
    </p:spTree>
    <p:extLst>
      <p:ext uri="{BB962C8B-B14F-4D97-AF65-F5344CB8AC3E}">
        <p14:creationId xmlns:p14="http://schemas.microsoft.com/office/powerpoint/2010/main" val="253710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B399-132E-4F26-A757-92955F73C43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71BEC-5907-46C8-9B6D-59EE00BB8D5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EC0EC-7634-4C01-A2C5-427CDF200D3B}"/>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282D0A68-2AA2-4D63-8041-CCED271CE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DFB-9A31-4DF8-8858-1B35F5C052A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66747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2081-222A-4E26-8730-8C7E29DE9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F7582-201E-4544-B119-B915A47377D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A3942-6A5A-4969-B678-A635A37A543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64ED3-1263-430A-A794-03230F6772A8}"/>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6" name="Footer Placeholder 5">
            <a:extLst>
              <a:ext uri="{FF2B5EF4-FFF2-40B4-BE49-F238E27FC236}">
                <a16:creationId xmlns:a16="http://schemas.microsoft.com/office/drawing/2014/main" id="{52FAAAD2-5FAE-413E-8E6F-BA83DDFA0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7FA04-FE6C-4168-AA0F-41E8ACE351FF}"/>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7089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685F-EDA5-4A3F-AA3B-636965787E3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B02D9-47B0-4987-98AF-5F7E009FD1A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DCF898-E0EB-4460-9491-3046AE45D9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F277C-C83F-44EB-AB7A-D2B470D71B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A21C3B-D278-43D0-92C7-FC0A00B103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A4C492-3801-48F0-97B9-F93C3FBE0BA9}"/>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8" name="Footer Placeholder 7">
            <a:extLst>
              <a:ext uri="{FF2B5EF4-FFF2-40B4-BE49-F238E27FC236}">
                <a16:creationId xmlns:a16="http://schemas.microsoft.com/office/drawing/2014/main" id="{4261D5F6-0685-4144-A9AA-9CE6D919A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AF9F-C9F3-401F-B3B5-4EFA3FC5AB4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450479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12E1-3F72-44E3-87B7-9A34A0FEFF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8F038-285E-4A92-82E7-2CE196A8EBFC}"/>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4" name="Footer Placeholder 3">
            <a:extLst>
              <a:ext uri="{FF2B5EF4-FFF2-40B4-BE49-F238E27FC236}">
                <a16:creationId xmlns:a16="http://schemas.microsoft.com/office/drawing/2014/main" id="{56BCC847-7918-4869-88D1-224702D11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DDDDE-75BE-46FD-B3A8-A722E47DD51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146463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F7DF50-8645-4FEB-BF2D-BB4E8266C84F}"/>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3" name="Footer Placeholder 2">
            <a:extLst>
              <a:ext uri="{FF2B5EF4-FFF2-40B4-BE49-F238E27FC236}">
                <a16:creationId xmlns:a16="http://schemas.microsoft.com/office/drawing/2014/main" id="{DF0B5469-DC56-43CB-8E81-916977E8A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6806A-02B5-448D-A27B-A5B416786FA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21421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4F41-9C4E-4650-9704-6F6601FDBE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D916FF-BE69-48B7-88A7-F76758D2A81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D5C18-0527-43DA-88E0-D54204DB75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A33DF6-BA72-41E4-A803-1EFC0F4F58AE}"/>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6" name="Footer Placeholder 5">
            <a:extLst>
              <a:ext uri="{FF2B5EF4-FFF2-40B4-BE49-F238E27FC236}">
                <a16:creationId xmlns:a16="http://schemas.microsoft.com/office/drawing/2014/main" id="{C487A016-1B80-465F-9B9B-1ED65CF14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3E7CD-C55B-4154-9ECE-80E010F4372E}"/>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288912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9138-EA2C-4000-9E40-43FF143137F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1B66F4-4E74-4BFE-AB6F-400D9CFAA5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CD28A-6319-4214-9E83-960E1DA7A1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4CFB-DC5C-4786-9B3E-278044BE8488}"/>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6" name="Footer Placeholder 5">
            <a:extLst>
              <a:ext uri="{FF2B5EF4-FFF2-40B4-BE49-F238E27FC236}">
                <a16:creationId xmlns:a16="http://schemas.microsoft.com/office/drawing/2014/main" id="{E175855E-06B2-4352-A7D6-0B5DBBAE9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9F5F4-FCDE-46F4-AAD0-6F499A9A8A88}"/>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63223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1DEF-3309-4825-B6A5-69D2C2ABDD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5E026-4723-42A9-9E90-163C26356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69755-D546-4689-92DF-3CE436743045}"/>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DDA501B0-D766-4E28-AEDD-B29ECA9AF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00A44-77E5-4698-ACE8-B617EB791851}"/>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87305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E95AC-A0D6-466C-BF6C-10FD984029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F70FC-A889-4EF2-9A49-FF6B13D03AB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3C814-409F-4294-A4C3-F7EEC256734A}"/>
              </a:ext>
            </a:extLst>
          </p:cNvPr>
          <p:cNvSpPr>
            <a:spLocks noGrp="1"/>
          </p:cNvSpPr>
          <p:nvPr>
            <p:ph type="dt" sz="half" idx="10"/>
          </p:nvPr>
        </p:nvSpPr>
        <p:spPr/>
        <p:txBody>
          <a:body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807C8163-3C34-4120-A84F-6079A780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554D4-9C11-46E1-B82A-ADF5F579F06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9748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0"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a:solidFill>
                  <a:srgbClr val="D2533C"/>
                </a:solidFill>
                <a:latin typeface="Arial" panose="020B0604020202020204" pitchFamily="34" charset="0"/>
                <a:cs typeface="Arial" panose="020B0604020202020204" pitchFamily="34" charset="0"/>
              </a:rPr>
              <a:t> Item 2 </a:t>
            </a:r>
            <a:r>
              <a:rPr lang="en-US" sz="2000" b="0" dirty="0">
                <a:solidFill>
                  <a:srgbClr val="D2533C"/>
                </a:solidFill>
                <a:latin typeface="Arial" panose="020B0604020202020204" pitchFamily="34" charset="0"/>
                <a:cs typeface="Arial" panose="020B0604020202020204" pitchFamily="34" charset="0"/>
              </a:rPr>
              <a:t>– </a:t>
            </a:r>
            <a:r>
              <a:rPr lang="en-US" sz="1900" b="0" dirty="0">
                <a:solidFill>
                  <a:srgbClr val="D2533C"/>
                </a:solidFill>
                <a:latin typeface="Arial" panose="020B0604020202020204" pitchFamily="34" charset="0"/>
                <a:cs typeface="Arial" panose="020B0604020202020204" pitchFamily="34" charset="0"/>
              </a:rPr>
              <a:t>807 Rollin Street (2341- HDP/DRX/VAR/TRP)</a:t>
            </a:r>
          </a:p>
        </p:txBody>
      </p:sp>
    </p:spTree>
    <p:extLst>
      <p:ext uri="{BB962C8B-B14F-4D97-AF65-F5344CB8AC3E}">
        <p14:creationId xmlns:p14="http://schemas.microsoft.com/office/powerpoint/2010/main" val="212702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B9535A83-3CC0-42E2-AAD8-4E209BAEF54C}"/>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a:solidFill>
                  <a:srgbClr val="D2533C"/>
                </a:solidFill>
                <a:latin typeface="Arial" panose="020B0604020202020204" pitchFamily="34" charset="0"/>
                <a:cs typeface="Arial" panose="020B0604020202020204" pitchFamily="34" charset="0"/>
              </a:rPr>
              <a:t>Item –</a:t>
            </a:r>
            <a:endParaRPr lang="en-US" sz="2000" b="0" dirty="0">
              <a:solidFill>
                <a:srgbClr val="D2533C"/>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00C09-4A64-4B3E-8BCF-6002BF56B0D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731B3-6398-4763-AA48-B241659B2C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9CC07-5B3E-4303-88BA-59AC333D1A36}"/>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EA240A6E-243F-4133-BC08-51AB3DB9B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DC495-590D-46B9-A8A3-D23AFB274AC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79793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C9CA-3205-4073-8705-FCBD0B1A5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4E63D-EFB0-4E41-8FDC-E398B92FBC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F1DC5-014C-433C-A816-AC2EE4ADF76F}"/>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844F5A11-C2F6-4CEF-9B1D-C3D96227B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2C289-15BC-4F9E-8B2E-7F084EFDCE60}"/>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92677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7078A-69E2-4B6D-A520-D6B3092EF5B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D8065F-FCAE-4244-A27C-C2E6C7ED5D3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8F9AD-F70A-43E4-903B-92122D5B27AB}"/>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A950606F-97B8-45D2-88F7-6755E7DB3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E3EAE-9818-44AA-B1F1-5F2636EB5A4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00157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C9CE-A122-4CB0-8E66-FD41D1AAA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7FD45-5F00-44CE-8C90-B37762E9CEA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7BBDE4-587E-4573-8F05-985A19775B1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73300D-919D-4392-94C7-CE8E9A7F6BFE}"/>
              </a:ext>
            </a:extLst>
          </p:cNvPr>
          <p:cNvSpPr>
            <a:spLocks noGrp="1"/>
          </p:cNvSpPr>
          <p:nvPr>
            <p:ph type="dt" sz="half" idx="10"/>
          </p:nvPr>
        </p:nvSpPr>
        <p:spPr/>
        <p:txBody>
          <a:bodyPr/>
          <a:lstStyle/>
          <a:p>
            <a:fld id="{A19E514B-8B28-4E61-9AEA-B6E559C0BF74}" type="datetimeFigureOut">
              <a:rPr lang="en-US" smtClean="0"/>
              <a:t>5/5/2021</a:t>
            </a:fld>
            <a:endParaRPr lang="en-US"/>
          </a:p>
        </p:txBody>
      </p:sp>
      <p:sp>
        <p:nvSpPr>
          <p:cNvPr id="6" name="Footer Placeholder 5">
            <a:extLst>
              <a:ext uri="{FF2B5EF4-FFF2-40B4-BE49-F238E27FC236}">
                <a16:creationId xmlns:a16="http://schemas.microsoft.com/office/drawing/2014/main" id="{C0821C8D-839D-4599-89B8-D05E6CDD0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C91F8-5D14-4635-A68C-F1AA4609BF6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667903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69166" y="-1"/>
            <a:ext cx="1655932"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May 11, 2021</a:t>
            </a:r>
          </a:p>
        </p:txBody>
      </p:sp>
      <p:sp>
        <p:nvSpPr>
          <p:cNvPr id="14" name="Slide Number Placeholder 5"/>
          <p:cNvSpPr txBox="1">
            <a:spLocks/>
          </p:cNvSpPr>
          <p:nvPr userDrawn="1"/>
        </p:nvSpPr>
        <p:spPr>
          <a:xfrm>
            <a:off x="8220347" y="-9130"/>
            <a:ext cx="56170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7E0EA-986F-436E-84FD-1CC83AE9E47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CC454-E623-4DB0-87FD-B13767DC1B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436BD-F40B-4B4C-B575-624E493C16A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514B-8B28-4E61-9AEA-B6E559C0BF74}" type="datetimeFigureOut">
              <a:rPr lang="en-US" smtClean="0"/>
              <a:t>5/5/2021</a:t>
            </a:fld>
            <a:endParaRPr lang="en-US"/>
          </a:p>
        </p:txBody>
      </p:sp>
      <p:sp>
        <p:nvSpPr>
          <p:cNvPr id="5" name="Footer Placeholder 4">
            <a:extLst>
              <a:ext uri="{FF2B5EF4-FFF2-40B4-BE49-F238E27FC236}">
                <a16:creationId xmlns:a16="http://schemas.microsoft.com/office/drawing/2014/main" id="{CC50BC03-B0CB-4F2C-AF21-62015C4974E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4AD6A8-703F-4FF8-8112-1FD2CFC3296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62387-EC38-4997-82EB-DD341E8455A6}" type="slidenum">
              <a:rPr lang="en-US" smtClean="0"/>
              <a:t>‹#›</a:t>
            </a:fld>
            <a:endParaRPr lang="en-US"/>
          </a:p>
        </p:txBody>
      </p:sp>
    </p:spTree>
    <p:extLst>
      <p:ext uri="{BB962C8B-B14F-4D97-AF65-F5344CB8AC3E}">
        <p14:creationId xmlns:p14="http://schemas.microsoft.com/office/powerpoint/2010/main" val="6096968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264A2-21A8-4403-AAD1-D9450CA4465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810DB-D6CB-456C-97E8-20D12465E1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3813F-49FF-41D7-852D-D3B75A67845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EDD0A-02B2-4E5E-B59B-F757A060A1A7}" type="datetimeFigureOut">
              <a:rPr lang="en-US" smtClean="0"/>
              <a:t>5/5/2021</a:t>
            </a:fld>
            <a:endParaRPr lang="en-US"/>
          </a:p>
        </p:txBody>
      </p:sp>
      <p:sp>
        <p:nvSpPr>
          <p:cNvPr id="5" name="Footer Placeholder 4">
            <a:extLst>
              <a:ext uri="{FF2B5EF4-FFF2-40B4-BE49-F238E27FC236}">
                <a16:creationId xmlns:a16="http://schemas.microsoft.com/office/drawing/2014/main" id="{21031B73-168A-4A2A-9E0E-BC9E7B995B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F8A23E-A86C-4C41-A39D-EBAAD4722D1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6DD1A-1C50-4B17-8F07-EE6F4AF5F096}" type="slidenum">
              <a:rPr lang="en-US" smtClean="0"/>
              <a:t>‹#›</a:t>
            </a:fld>
            <a:endParaRPr lang="en-US"/>
          </a:p>
        </p:txBody>
      </p:sp>
    </p:spTree>
    <p:extLst>
      <p:ext uri="{BB962C8B-B14F-4D97-AF65-F5344CB8AC3E}">
        <p14:creationId xmlns:p14="http://schemas.microsoft.com/office/powerpoint/2010/main" val="156215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1A76B-110D-4301-A03C-CC6DF9A577D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BBCC234-91E3-42F5-817F-7F010B0034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5C0B0-A669-49B0-A058-C030CFFFE37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050FA-77C2-407C-810E-AE782880F942}" type="datetimeFigureOut">
              <a:rPr lang="en-US" smtClean="0"/>
              <a:t>5/5/2021</a:t>
            </a:fld>
            <a:endParaRPr lang="en-US"/>
          </a:p>
        </p:txBody>
      </p:sp>
      <p:sp>
        <p:nvSpPr>
          <p:cNvPr id="5" name="Footer Placeholder 4">
            <a:extLst>
              <a:ext uri="{FF2B5EF4-FFF2-40B4-BE49-F238E27FC236}">
                <a16:creationId xmlns:a16="http://schemas.microsoft.com/office/drawing/2014/main" id="{A1AB3A64-7F91-49B2-8A3F-40FDAC6FCD6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5EAA45-716C-4D1B-8496-B62B36E29B2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2836-967A-4F78-9FBF-EBA835BA84FE}" type="slidenum">
              <a:rPr lang="en-US" smtClean="0"/>
              <a:t>‹#›</a:t>
            </a:fld>
            <a:endParaRPr lang="en-US"/>
          </a:p>
        </p:txBody>
      </p:sp>
    </p:spTree>
    <p:extLst>
      <p:ext uri="{BB962C8B-B14F-4D97-AF65-F5344CB8AC3E}">
        <p14:creationId xmlns:p14="http://schemas.microsoft.com/office/powerpoint/2010/main" val="41285239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DA64FB2-C843-46F9-B7A2-EC6A8BE95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p14:dur="10" advTm="24220"/>
    </mc:Choice>
    <mc:Fallback xmlns="">
      <p:transition advTm="2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4011" y="1328247"/>
            <a:ext cx="8375973" cy="1046610"/>
          </a:xfrm>
          <a:prstGeom prst="rect">
            <a:avLst/>
          </a:prstGeom>
        </p:spPr>
        <p:txBody>
          <a:bodyPr vert="horz" lIns="91440" tIns="45720" rIns="91440" bIns="45720" rtlCol="0" anchor="t">
            <a:noAutofit/>
          </a:bodyPr>
          <a:lstStyle/>
          <a:p>
            <a:r>
              <a:rPr lang="en-US" sz="2600" b="1" dirty="0"/>
              <a:t>Approve</a:t>
            </a:r>
            <a:r>
              <a:rPr lang="en-US" sz="2600" dirty="0"/>
              <a:t> the Hillside Development Permit, Design Review, Parcel Merger, and Tree Removal Permit</a:t>
            </a:r>
          </a:p>
        </p:txBody>
      </p:sp>
      <p:sp>
        <p:nvSpPr>
          <p:cNvPr id="4" name="Content Placeholder 3">
            <a:extLst>
              <a:ext uri="{FF2B5EF4-FFF2-40B4-BE49-F238E27FC236}">
                <a16:creationId xmlns:a16="http://schemas.microsoft.com/office/drawing/2014/main" id="{71A63A7D-7CE7-4690-947F-56C2B0E5B8D1}"/>
              </a:ext>
            </a:extLst>
          </p:cNvPr>
          <p:cNvSpPr txBox="1">
            <a:spLocks/>
          </p:cNvSpPr>
          <p:nvPr/>
        </p:nvSpPr>
        <p:spPr>
          <a:xfrm>
            <a:off x="-2" y="516167"/>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600" dirty="0"/>
              <a:t>Staff Recommendation</a:t>
            </a:r>
          </a:p>
        </p:txBody>
      </p:sp>
      <p:sp>
        <p:nvSpPr>
          <p:cNvPr id="5" name="Content Placeholder 3">
            <a:extLst>
              <a:ext uri="{FF2B5EF4-FFF2-40B4-BE49-F238E27FC236}">
                <a16:creationId xmlns:a16="http://schemas.microsoft.com/office/drawing/2014/main" id="{0180B040-FFBF-4F35-8DE5-9C44356256F6}"/>
              </a:ext>
            </a:extLst>
          </p:cNvPr>
          <p:cNvSpPr txBox="1">
            <a:spLocks/>
          </p:cNvSpPr>
          <p:nvPr/>
        </p:nvSpPr>
        <p:spPr>
          <a:xfrm>
            <a:off x="0" y="3037602"/>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200" dirty="0"/>
              <a:t>Planning Commission Options - Alternatives to Staff Recommendation:</a:t>
            </a:r>
          </a:p>
        </p:txBody>
      </p:sp>
      <p:sp>
        <p:nvSpPr>
          <p:cNvPr id="6" name="Title 1">
            <a:extLst>
              <a:ext uri="{FF2B5EF4-FFF2-40B4-BE49-F238E27FC236}">
                <a16:creationId xmlns:a16="http://schemas.microsoft.com/office/drawing/2014/main" id="{393D47BB-0D48-4CCC-9428-7DF61B4E96C7}"/>
              </a:ext>
            </a:extLst>
          </p:cNvPr>
          <p:cNvSpPr txBox="1">
            <a:spLocks/>
          </p:cNvSpPr>
          <p:nvPr/>
        </p:nvSpPr>
        <p:spPr>
          <a:xfrm>
            <a:off x="261256" y="4372987"/>
            <a:ext cx="8621486" cy="4213509"/>
          </a:xfrm>
          <a:prstGeom prst="rect">
            <a:avLst/>
          </a:prstGeom>
        </p:spPr>
        <p:txBody>
          <a:bodyPr vert="horz" lIns="91440" tIns="45720" rIns="91440" bIns="45720" rtlCol="0" anchor="t">
            <a:normAutofit fontScale="97500"/>
          </a:bodyPr>
          <a:lstStyle/>
          <a:p>
            <a:pPr marL="457200" lvl="0" indent="-457200" defTabSz="914400">
              <a:lnSpc>
                <a:spcPct val="90000"/>
              </a:lnSpc>
              <a:spcBef>
                <a:spcPct val="0"/>
              </a:spcBef>
              <a:buFont typeface="+mj-lt"/>
              <a:buAutoNum type="arabicPeriod"/>
              <a:defRPr/>
            </a:pPr>
            <a:r>
              <a:rPr kumimoji="0" lang="en-US" sz="2500" b="0" i="0" u="none" strike="noStrike" kern="1200" cap="none" spc="0" normalizeH="0" baseline="0" noProof="0" dirty="0">
                <a:ln>
                  <a:noFill/>
                </a:ln>
                <a:solidFill>
                  <a:schemeClr val="tx1"/>
                </a:solidFill>
                <a:effectLst/>
                <a:uLnTx/>
                <a:uFillTx/>
                <a:ea typeface="+mj-ea"/>
                <a:cs typeface="+mj-cs"/>
              </a:rPr>
              <a:t>Approve with </a:t>
            </a:r>
            <a:r>
              <a:rPr lang="en-US" sz="2500" dirty="0">
                <a:ea typeface="+mj-ea"/>
                <a:cs typeface="+mj-cs"/>
              </a:rPr>
              <a:t>modified/</a:t>
            </a:r>
            <a:r>
              <a:rPr kumimoji="0" lang="en-US" sz="2500" b="0" i="0" u="none" strike="noStrike" kern="1200" cap="none" spc="0" normalizeH="0" baseline="0" noProof="0" dirty="0">
                <a:ln>
                  <a:noFill/>
                </a:ln>
                <a:solidFill>
                  <a:schemeClr val="tx1"/>
                </a:solidFill>
                <a:effectLst/>
                <a:uLnTx/>
                <a:uFillTx/>
                <a:ea typeface="+mj-ea"/>
                <a:cs typeface="+mj-cs"/>
              </a:rPr>
              <a:t>additional conditions</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en-US" sz="2500" b="0" i="0" u="none" strike="noStrike" kern="1200" cap="none" spc="0" normalizeH="0" noProof="0" dirty="0">
              <a:ln>
                <a:noFill/>
              </a:ln>
              <a:solidFill>
                <a:schemeClr val="tx1"/>
              </a:solidFill>
              <a:effectLst/>
              <a:uLnTx/>
              <a:uFillTx/>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500" b="0" i="0" u="none" strike="noStrike" kern="1200" cap="none" spc="0" normalizeH="0" baseline="0" noProof="0" dirty="0">
                <a:ln>
                  <a:noFill/>
                </a:ln>
                <a:solidFill>
                  <a:schemeClr val="tx1"/>
                </a:solidFill>
                <a:effectLst/>
                <a:uLnTx/>
                <a:uFillTx/>
                <a:ea typeface="+mj-ea"/>
                <a:cs typeface="+mj-cs"/>
              </a:rPr>
              <a:t>Continue</a:t>
            </a:r>
            <a:r>
              <a:rPr kumimoji="0" lang="en-US" sz="2500" b="0" i="0" u="none" strike="noStrike" kern="1200" cap="none" spc="0" normalizeH="0" noProof="0" dirty="0">
                <a:ln>
                  <a:noFill/>
                </a:ln>
                <a:solidFill>
                  <a:schemeClr val="tx1"/>
                </a:solidFill>
                <a:effectLst/>
                <a:uLnTx/>
                <a:uFillTx/>
                <a:ea typeface="+mj-ea"/>
                <a:cs typeface="+mj-cs"/>
              </a:rPr>
              <a:t> the public hearing</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en-US" sz="2500" b="0" i="0" u="none" strike="noStrike" kern="1200" cap="none" spc="0" normalizeH="0" noProof="0" dirty="0">
              <a:ln>
                <a:noFill/>
              </a:ln>
              <a:solidFill>
                <a:schemeClr val="tx1"/>
              </a:solidFill>
              <a:effectLst/>
              <a:uLnTx/>
              <a:uFillTx/>
              <a:ea typeface="+mj-ea"/>
              <a:cs typeface="+mj-cs"/>
            </a:endParaRPr>
          </a:p>
          <a:p>
            <a:pPr marL="514350" indent="-514350" defTabSz="914400">
              <a:lnSpc>
                <a:spcPct val="90000"/>
              </a:lnSpc>
              <a:spcBef>
                <a:spcPct val="0"/>
              </a:spcBef>
              <a:buFont typeface="+mj-lt"/>
              <a:buAutoNum type="arabicPeriod"/>
              <a:defRPr/>
            </a:pPr>
            <a:r>
              <a:rPr lang="en-US" sz="2500" dirty="0">
                <a:ea typeface="+mj-ea"/>
                <a:cs typeface="+mj-cs"/>
              </a:rPr>
              <a:t>Deny the project</a:t>
            </a:r>
            <a:endParaRPr lang="en-US" sz="2500" dirty="0"/>
          </a:p>
          <a:p>
            <a:pPr marR="0" lvl="0" algn="l" defTabSz="914400" rtl="0" eaLnBrk="1" fontAlgn="auto" latinLnBrk="0" hangingPunct="1">
              <a:lnSpc>
                <a:spcPct val="90000"/>
              </a:lnSpc>
              <a:spcBef>
                <a:spcPct val="0"/>
              </a:spcBef>
              <a:spcAft>
                <a:spcPts val="0"/>
              </a:spcAft>
              <a:buClrTx/>
              <a:buSzTx/>
              <a:tabLst/>
              <a:defRPr/>
            </a:pP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11" name="Audio 10">
            <a:hlinkClick r:id="" action="ppaction://media"/>
            <a:extLst>
              <a:ext uri="{FF2B5EF4-FFF2-40B4-BE49-F238E27FC236}">
                <a16:creationId xmlns:a16="http://schemas.microsoft.com/office/drawing/2014/main" id="{7B75108A-3DAB-4D54-A991-C281F43528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393356"/>
      </p:ext>
    </p:extLst>
  </p:cSld>
  <p:clrMapOvr>
    <a:masterClrMapping/>
  </p:clrMapOvr>
  <mc:AlternateContent xmlns:mc="http://schemas.openxmlformats.org/markup-compatibility/2006" xmlns:p14="http://schemas.microsoft.com/office/powerpoint/2010/main">
    <mc:Choice Requires="p14">
      <p:transition spd="slow" p14:dur="2000" advTm="28122"/>
    </mc:Choice>
    <mc:Fallback xmlns="">
      <p:transition spd="slow" advTm="2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326673" y="1155727"/>
            <a:ext cx="3242077" cy="769441"/>
          </a:xfrm>
          <a:prstGeom prst="rect">
            <a:avLst/>
          </a:prstGeom>
          <a:noFill/>
        </p:spPr>
        <p:txBody>
          <a:bodyPr wrap="square" rtlCol="0">
            <a:spAutoFit/>
          </a:bodyPr>
          <a:lstStyle/>
          <a:p>
            <a:r>
              <a:rPr lang="en-US" sz="4400" dirty="0"/>
              <a:t>Questions? </a:t>
            </a:r>
          </a:p>
        </p:txBody>
      </p:sp>
      <p:pic>
        <p:nvPicPr>
          <p:cNvPr id="5" name="Audio 4">
            <a:hlinkClick r:id="" action="ppaction://media"/>
            <a:extLst>
              <a:ext uri="{FF2B5EF4-FFF2-40B4-BE49-F238E27FC236}">
                <a16:creationId xmlns:a16="http://schemas.microsoft.com/office/drawing/2014/main" id="{9935D2BB-FA27-46E5-911C-FA8BD77B6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3576685"/>
      </p:ext>
    </p:extLst>
  </p:cSld>
  <p:clrMapOvr>
    <a:masterClrMapping/>
  </p:clrMapOvr>
  <mc:AlternateContent xmlns:mc="http://schemas.openxmlformats.org/markup-compatibility/2006" xmlns:p14="http://schemas.microsoft.com/office/powerpoint/2010/main">
    <mc:Choice Requires="p14">
      <p:transition spd="slow" p14:dur="2000" advTm="7538"/>
    </mc:Choice>
    <mc:Fallback xmlns="">
      <p:transition spd="slow" advTm="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4BC96237-E96F-4759-8F8A-FF4ABA359A2A}"/>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Aerial View</a:t>
            </a:r>
            <a:endParaRPr lang="en-US" altLang="en-US" sz="4000" dirty="0"/>
          </a:p>
        </p:txBody>
      </p:sp>
      <p:sp>
        <p:nvSpPr>
          <p:cNvPr id="4" name="TextBox 3"/>
          <p:cNvSpPr txBox="1"/>
          <p:nvPr/>
        </p:nvSpPr>
        <p:spPr>
          <a:xfrm>
            <a:off x="8110953" y="1590594"/>
            <a:ext cx="509900" cy="646331"/>
          </a:xfrm>
          <a:prstGeom prst="rect">
            <a:avLst/>
          </a:prstGeom>
          <a:noFill/>
        </p:spPr>
        <p:txBody>
          <a:bodyPr wrap="square" rtlCol="0">
            <a:spAutoFit/>
          </a:bodyPr>
          <a:lstStyle/>
          <a:p>
            <a:r>
              <a:rPr lang="en-US" sz="3600" b="1" dirty="0"/>
              <a:t>N</a:t>
            </a:r>
            <a:endParaRPr lang="en-US" b="1" dirty="0"/>
          </a:p>
        </p:txBody>
      </p:sp>
      <p:sp>
        <p:nvSpPr>
          <p:cNvPr id="3" name="Arrow: Right 2">
            <a:extLst>
              <a:ext uri="{FF2B5EF4-FFF2-40B4-BE49-F238E27FC236}">
                <a16:creationId xmlns:a16="http://schemas.microsoft.com/office/drawing/2014/main" id="{420C32ED-9293-4D79-A2EC-644068210D30}"/>
              </a:ext>
            </a:extLst>
          </p:cNvPr>
          <p:cNvSpPr/>
          <p:nvPr/>
        </p:nvSpPr>
        <p:spPr>
          <a:xfrm rot="16200000">
            <a:off x="8103226" y="1301587"/>
            <a:ext cx="470762" cy="2638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4C9BC6-F95B-4D51-A07F-BAFB95D8570A}"/>
              </a:ext>
            </a:extLst>
          </p:cNvPr>
          <p:cNvPicPr/>
          <p:nvPr/>
        </p:nvPicPr>
        <p:blipFill rotWithShape="1">
          <a:blip r:embed="rId5"/>
          <a:srcRect r="4851" b="13820"/>
          <a:stretch/>
        </p:blipFill>
        <p:spPr bwMode="auto">
          <a:xfrm>
            <a:off x="232764" y="1144709"/>
            <a:ext cx="7860358" cy="504843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79DC9B7F-CFCA-45F8-9CD8-A3D1A2DF592E}"/>
              </a:ext>
            </a:extLst>
          </p:cNvPr>
          <p:cNvSpPr/>
          <p:nvPr/>
        </p:nvSpPr>
        <p:spPr>
          <a:xfrm rot="6039823">
            <a:off x="3311947" y="3777457"/>
            <a:ext cx="1453544" cy="428717"/>
          </a:xfrm>
          <a:prstGeom prst="rect">
            <a:avLst/>
          </a:prstGeom>
          <a:solidFill>
            <a:srgbClr val="FFFF00">
              <a:alpha val="20000"/>
            </a:srgbClr>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Audio 1">
            <a:hlinkClick r:id="" action="ppaction://media"/>
            <a:extLst>
              <a:ext uri="{FF2B5EF4-FFF2-40B4-BE49-F238E27FC236}">
                <a16:creationId xmlns:a16="http://schemas.microsoft.com/office/drawing/2014/main" id="{0D5A8286-F2E0-4D08-A96C-38241F916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7182248"/>
      </p:ext>
    </p:extLst>
  </p:cSld>
  <p:clrMapOvr>
    <a:masterClrMapping/>
  </p:clrMapOvr>
  <mc:AlternateContent xmlns:mc="http://schemas.openxmlformats.org/markup-compatibility/2006" xmlns:p14="http://schemas.microsoft.com/office/powerpoint/2010/main">
    <mc:Choice Requires="p14">
      <p:transition spd="slow" p14:dur="2000" advTm="23386"/>
    </mc:Choice>
    <mc:Fallback xmlns="">
      <p:transition spd="slow" advTm="2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72B54D-3B4C-4E91-84FF-03F23FB2C134}"/>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Street View</a:t>
            </a:r>
            <a:endParaRPr lang="en-US" altLang="en-US" sz="4000" dirty="0"/>
          </a:p>
        </p:txBody>
      </p:sp>
      <p:sp>
        <p:nvSpPr>
          <p:cNvPr id="3" name="TextBox 2">
            <a:extLst>
              <a:ext uri="{FF2B5EF4-FFF2-40B4-BE49-F238E27FC236}">
                <a16:creationId xmlns:a16="http://schemas.microsoft.com/office/drawing/2014/main" id="{0CE408F1-7AE8-458D-89AA-68F0627438AF}"/>
              </a:ext>
            </a:extLst>
          </p:cNvPr>
          <p:cNvSpPr txBox="1"/>
          <p:nvPr/>
        </p:nvSpPr>
        <p:spPr>
          <a:xfrm>
            <a:off x="4572000" y="4586546"/>
            <a:ext cx="3836412" cy="369332"/>
          </a:xfrm>
          <a:prstGeom prst="rect">
            <a:avLst/>
          </a:prstGeom>
          <a:noFill/>
        </p:spPr>
        <p:txBody>
          <a:bodyPr wrap="square" rtlCol="0">
            <a:spAutoFit/>
          </a:bodyPr>
          <a:lstStyle/>
          <a:p>
            <a:pPr algn="r"/>
            <a:r>
              <a:rPr lang="en-US" dirty="0"/>
              <a:t>Looking south, from Short Way</a:t>
            </a:r>
          </a:p>
        </p:txBody>
      </p:sp>
      <p:pic>
        <p:nvPicPr>
          <p:cNvPr id="6" name="Picture 5">
            <a:extLst>
              <a:ext uri="{FF2B5EF4-FFF2-40B4-BE49-F238E27FC236}">
                <a16:creationId xmlns:a16="http://schemas.microsoft.com/office/drawing/2014/main" id="{2E7CF24C-867B-45FE-A93A-4D7DA5E0C965}"/>
              </a:ext>
            </a:extLst>
          </p:cNvPr>
          <p:cNvPicPr/>
          <p:nvPr/>
        </p:nvPicPr>
        <p:blipFill>
          <a:blip r:embed="rId5"/>
          <a:stretch>
            <a:fillRect/>
          </a:stretch>
        </p:blipFill>
        <p:spPr>
          <a:xfrm>
            <a:off x="185759" y="1207045"/>
            <a:ext cx="8195474" cy="3283068"/>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B9235434-5A20-4FD7-839E-B88D38249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6581878"/>
      </p:ext>
    </p:extLst>
  </p:cSld>
  <p:clrMapOvr>
    <a:masterClrMapping/>
  </p:clrMapOvr>
  <mc:AlternateContent xmlns:mc="http://schemas.openxmlformats.org/markup-compatibility/2006" xmlns:p14="http://schemas.microsoft.com/office/powerpoint/2010/main">
    <mc:Choice Requires="p14">
      <p:transition spd="slow" p14:dur="2000" advTm="23097"/>
    </mc:Choice>
    <mc:Fallback xmlns="">
      <p:transition spd="slow" advTm="2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Project Description</a:t>
            </a:r>
            <a:endParaRPr lang="en-US" altLang="en-US" sz="4000" dirty="0"/>
          </a:p>
        </p:txBody>
      </p:sp>
      <p:sp>
        <p:nvSpPr>
          <p:cNvPr id="6" name="TextBox 5">
            <a:extLst>
              <a:ext uri="{FF2B5EF4-FFF2-40B4-BE49-F238E27FC236}">
                <a16:creationId xmlns:a16="http://schemas.microsoft.com/office/drawing/2014/main" id="{06D1432B-8579-47A3-ABC2-A8D13ED9BD41}"/>
              </a:ext>
            </a:extLst>
          </p:cNvPr>
          <p:cNvSpPr txBox="1"/>
          <p:nvPr/>
        </p:nvSpPr>
        <p:spPr>
          <a:xfrm>
            <a:off x="162548" y="1102578"/>
            <a:ext cx="2598821" cy="5539978"/>
          </a:xfrm>
          <a:prstGeom prst="rect">
            <a:avLst/>
          </a:prstGeom>
          <a:noFill/>
        </p:spPr>
        <p:txBody>
          <a:bodyPr wrap="square" rtlCol="0">
            <a:spAutoFit/>
          </a:bodyPr>
          <a:lstStyle/>
          <a:p>
            <a:r>
              <a:rPr lang="en-US" sz="2800" dirty="0"/>
              <a:t>Lot:  </a:t>
            </a:r>
          </a:p>
          <a:p>
            <a:pPr marL="457200" indent="-457200">
              <a:buFont typeface="Arial" panose="020B0604020202020204" pitchFamily="34" charset="0"/>
              <a:buChar char="•"/>
            </a:pPr>
            <a:r>
              <a:rPr lang="en-US" sz="2800" dirty="0"/>
              <a:t>11,018 sf </a:t>
            </a:r>
          </a:p>
          <a:p>
            <a:pPr marL="457200" indent="-457200">
              <a:buFont typeface="Arial" panose="020B0604020202020204" pitchFamily="34" charset="0"/>
              <a:buChar char="•"/>
            </a:pPr>
            <a:r>
              <a:rPr lang="en-US" sz="2800" dirty="0"/>
              <a:t>25.64% slope</a:t>
            </a:r>
          </a:p>
          <a:p>
            <a:endParaRPr lang="en-US" sz="2800" dirty="0"/>
          </a:p>
          <a:p>
            <a:r>
              <a:rPr lang="en-US" sz="2800" dirty="0"/>
              <a:t>House:  </a:t>
            </a:r>
          </a:p>
          <a:p>
            <a:pPr marL="457200" indent="-457200">
              <a:buFont typeface="Arial" panose="020B0604020202020204" pitchFamily="34" charset="0"/>
              <a:buChar char="•"/>
            </a:pPr>
            <a:r>
              <a:rPr lang="en-US" sz="2800" dirty="0"/>
              <a:t>3,006 sf </a:t>
            </a:r>
          </a:p>
          <a:p>
            <a:pPr marL="457200" indent="-457200">
              <a:buFont typeface="Arial" panose="020B0604020202020204" pitchFamily="34" charset="0"/>
              <a:buChar char="•"/>
            </a:pPr>
            <a:r>
              <a:rPr lang="en-US" sz="2800" dirty="0"/>
              <a:t>2 levels</a:t>
            </a:r>
          </a:p>
          <a:p>
            <a:endParaRPr lang="en-US" sz="2800" dirty="0"/>
          </a:p>
          <a:p>
            <a:r>
              <a:rPr lang="en-US" sz="2800" dirty="0"/>
              <a:t>Attached garage:  </a:t>
            </a:r>
          </a:p>
          <a:p>
            <a:pPr marL="457200" indent="-457200">
              <a:buFont typeface="Arial" panose="020B0604020202020204" pitchFamily="34" charset="0"/>
              <a:buChar char="•"/>
            </a:pPr>
            <a:r>
              <a:rPr lang="en-US" sz="2800" dirty="0"/>
              <a:t>2-car</a:t>
            </a:r>
          </a:p>
          <a:p>
            <a:pPr marL="457200" indent="-457200">
              <a:buFont typeface="Arial" panose="020B0604020202020204" pitchFamily="34" charset="0"/>
              <a:buChar char="•"/>
            </a:pPr>
            <a:r>
              <a:rPr lang="en-US" sz="2800" dirty="0"/>
              <a:t>441 sf</a:t>
            </a:r>
          </a:p>
          <a:p>
            <a:endParaRPr lang="en-US" dirty="0"/>
          </a:p>
        </p:txBody>
      </p:sp>
      <p:pic>
        <p:nvPicPr>
          <p:cNvPr id="9" name="Picture 8">
            <a:extLst>
              <a:ext uri="{FF2B5EF4-FFF2-40B4-BE49-F238E27FC236}">
                <a16:creationId xmlns:a16="http://schemas.microsoft.com/office/drawing/2014/main" id="{DC0F12B2-E174-46E4-8DAD-887DD45331D4}"/>
              </a:ext>
            </a:extLst>
          </p:cNvPr>
          <p:cNvPicPr/>
          <p:nvPr/>
        </p:nvPicPr>
        <p:blipFill rotWithShape="1">
          <a:blip r:embed="rId5"/>
          <a:srcRect l="2523" b="10266"/>
          <a:stretch/>
        </p:blipFill>
        <p:spPr>
          <a:xfrm>
            <a:off x="3204307" y="1443091"/>
            <a:ext cx="5443862" cy="2202435"/>
          </a:xfrm>
          <a:prstGeom prst="rect">
            <a:avLst/>
          </a:prstGeom>
          <a:ln>
            <a:solidFill>
              <a:schemeClr val="tx1"/>
            </a:solidFill>
          </a:ln>
        </p:spPr>
      </p:pic>
      <p:sp>
        <p:nvSpPr>
          <p:cNvPr id="3" name="TextBox 2">
            <a:extLst>
              <a:ext uri="{FF2B5EF4-FFF2-40B4-BE49-F238E27FC236}">
                <a16:creationId xmlns:a16="http://schemas.microsoft.com/office/drawing/2014/main" id="{2EA9069D-A641-427D-9EEC-EE780688F717}"/>
              </a:ext>
            </a:extLst>
          </p:cNvPr>
          <p:cNvSpPr txBox="1"/>
          <p:nvPr/>
        </p:nvSpPr>
        <p:spPr>
          <a:xfrm>
            <a:off x="3204306" y="1443876"/>
            <a:ext cx="1840374" cy="369332"/>
          </a:xfrm>
          <a:prstGeom prst="rect">
            <a:avLst/>
          </a:prstGeom>
          <a:solidFill>
            <a:schemeClr val="bg1"/>
          </a:solidFill>
          <a:ln>
            <a:solidFill>
              <a:schemeClr val="tx1"/>
            </a:solidFill>
          </a:ln>
        </p:spPr>
        <p:txBody>
          <a:bodyPr wrap="square" rtlCol="0">
            <a:spAutoFit/>
          </a:bodyPr>
          <a:lstStyle/>
          <a:p>
            <a:r>
              <a:rPr lang="en-US" dirty="0"/>
              <a:t>Detail of Site Plan</a:t>
            </a:r>
          </a:p>
        </p:txBody>
      </p:sp>
      <p:pic>
        <p:nvPicPr>
          <p:cNvPr id="10" name="Picture 9">
            <a:extLst>
              <a:ext uri="{FF2B5EF4-FFF2-40B4-BE49-F238E27FC236}">
                <a16:creationId xmlns:a16="http://schemas.microsoft.com/office/drawing/2014/main" id="{58C11C2C-7346-46F9-81AA-C5BF9C1DD1C7}"/>
              </a:ext>
            </a:extLst>
          </p:cNvPr>
          <p:cNvPicPr/>
          <p:nvPr/>
        </p:nvPicPr>
        <p:blipFill rotWithShape="1">
          <a:blip r:embed="rId6"/>
          <a:srcRect b="5470"/>
          <a:stretch/>
        </p:blipFill>
        <p:spPr bwMode="auto">
          <a:xfrm>
            <a:off x="3195017" y="3821736"/>
            <a:ext cx="5453152" cy="2658006"/>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C11968D-82E7-484B-A902-85F9D99196ED}"/>
              </a:ext>
            </a:extLst>
          </p:cNvPr>
          <p:cNvSpPr txBox="1"/>
          <p:nvPr/>
        </p:nvSpPr>
        <p:spPr>
          <a:xfrm>
            <a:off x="3177010" y="6110410"/>
            <a:ext cx="2421038" cy="369332"/>
          </a:xfrm>
          <a:prstGeom prst="rect">
            <a:avLst/>
          </a:prstGeom>
          <a:solidFill>
            <a:schemeClr val="bg1"/>
          </a:solidFill>
          <a:ln>
            <a:solidFill>
              <a:schemeClr val="tx1"/>
            </a:solidFill>
          </a:ln>
        </p:spPr>
        <p:txBody>
          <a:bodyPr wrap="square" rtlCol="0">
            <a:spAutoFit/>
          </a:bodyPr>
          <a:lstStyle/>
          <a:p>
            <a:pPr algn="r"/>
            <a:r>
              <a:rPr lang="en-US" dirty="0"/>
              <a:t>Architectural Rendering</a:t>
            </a:r>
          </a:p>
        </p:txBody>
      </p:sp>
      <p:pic>
        <p:nvPicPr>
          <p:cNvPr id="2" name="Audio 1">
            <a:hlinkClick r:id="" action="ppaction://media"/>
            <a:extLst>
              <a:ext uri="{FF2B5EF4-FFF2-40B4-BE49-F238E27FC236}">
                <a16:creationId xmlns:a16="http://schemas.microsoft.com/office/drawing/2014/main" id="{C11F100B-23BF-4DCE-9C87-49DCA645B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110793"/>
    </mc:Choice>
    <mc:Fallback xmlns="">
      <p:transition spd="slow" advTm="11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Site Planning</a:t>
            </a:r>
            <a:endParaRPr lang="en-US" altLang="en-US" sz="4000" dirty="0"/>
          </a:p>
        </p:txBody>
      </p:sp>
      <p:pic>
        <p:nvPicPr>
          <p:cNvPr id="5" name="Picture 4">
            <a:extLst>
              <a:ext uri="{FF2B5EF4-FFF2-40B4-BE49-F238E27FC236}">
                <a16:creationId xmlns:a16="http://schemas.microsoft.com/office/drawing/2014/main" id="{7B0AF091-DF3D-4251-9E3B-A4CD38FE31A5}"/>
              </a:ext>
            </a:extLst>
          </p:cNvPr>
          <p:cNvPicPr>
            <a:picLocks noChangeAspect="1"/>
          </p:cNvPicPr>
          <p:nvPr/>
        </p:nvPicPr>
        <p:blipFill>
          <a:blip r:embed="rId5"/>
          <a:stretch>
            <a:fillRect/>
          </a:stretch>
        </p:blipFill>
        <p:spPr>
          <a:xfrm>
            <a:off x="259307" y="1263932"/>
            <a:ext cx="8407021" cy="3579390"/>
          </a:xfrm>
          <a:prstGeom prst="rect">
            <a:avLst/>
          </a:prstGeom>
          <a:ln>
            <a:solidFill>
              <a:schemeClr val="tx1"/>
            </a:solidFill>
          </a:ln>
        </p:spPr>
      </p:pic>
      <p:pic>
        <p:nvPicPr>
          <p:cNvPr id="7" name="Picture 6">
            <a:extLst>
              <a:ext uri="{FF2B5EF4-FFF2-40B4-BE49-F238E27FC236}">
                <a16:creationId xmlns:a16="http://schemas.microsoft.com/office/drawing/2014/main" id="{9871CAE6-1D90-4C53-8CAE-87F37C37F1DB}"/>
              </a:ext>
            </a:extLst>
          </p:cNvPr>
          <p:cNvPicPr>
            <a:picLocks noChangeAspect="1"/>
          </p:cNvPicPr>
          <p:nvPr/>
        </p:nvPicPr>
        <p:blipFill>
          <a:blip r:embed="rId6"/>
          <a:stretch>
            <a:fillRect/>
          </a:stretch>
        </p:blipFill>
        <p:spPr>
          <a:xfrm>
            <a:off x="2429301" y="5181308"/>
            <a:ext cx="6237027" cy="1410832"/>
          </a:xfrm>
          <a:prstGeom prst="rect">
            <a:avLst/>
          </a:prstGeom>
          <a:noFill/>
          <a:ln>
            <a:solidFill>
              <a:schemeClr val="tx1"/>
            </a:solidFill>
          </a:ln>
        </p:spPr>
      </p:pic>
      <p:pic>
        <p:nvPicPr>
          <p:cNvPr id="8" name="Audio 7">
            <a:hlinkClick r:id="" action="ppaction://media"/>
            <a:extLst>
              <a:ext uri="{FF2B5EF4-FFF2-40B4-BE49-F238E27FC236}">
                <a16:creationId xmlns:a16="http://schemas.microsoft.com/office/drawing/2014/main" id="{1966D72A-FB4A-45F7-965A-E77725CB0C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9382768"/>
      </p:ext>
    </p:extLst>
  </p:cSld>
  <p:clrMapOvr>
    <a:masterClrMapping/>
  </p:clrMapOvr>
  <mc:AlternateContent xmlns:mc="http://schemas.openxmlformats.org/markup-compatibility/2006" xmlns:p14="http://schemas.microsoft.com/office/powerpoint/2010/main">
    <mc:Choice Requires="p14">
      <p:transition spd="slow" p14:dur="2000" advTm="76169"/>
    </mc:Choice>
    <mc:Fallback xmlns="">
      <p:transition spd="slow" advTm="7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Site Planning</a:t>
            </a:r>
            <a:endParaRPr lang="en-US" altLang="en-US" sz="4000" dirty="0"/>
          </a:p>
        </p:txBody>
      </p:sp>
      <p:pic>
        <p:nvPicPr>
          <p:cNvPr id="6" name="Picture 5">
            <a:extLst>
              <a:ext uri="{FF2B5EF4-FFF2-40B4-BE49-F238E27FC236}">
                <a16:creationId xmlns:a16="http://schemas.microsoft.com/office/drawing/2014/main" id="{27673B84-3FE3-4844-AF11-487D9BDBCCB5}"/>
              </a:ext>
            </a:extLst>
          </p:cNvPr>
          <p:cNvPicPr/>
          <p:nvPr/>
        </p:nvPicPr>
        <p:blipFill>
          <a:blip r:embed="rId5"/>
          <a:stretch>
            <a:fillRect/>
          </a:stretch>
        </p:blipFill>
        <p:spPr>
          <a:xfrm>
            <a:off x="266130" y="1275558"/>
            <a:ext cx="8494019" cy="4483797"/>
          </a:xfrm>
          <a:prstGeom prst="rect">
            <a:avLst/>
          </a:prstGeom>
          <a:ln>
            <a:solidFill>
              <a:sysClr val="windowText" lastClr="000000"/>
            </a:solidFill>
          </a:ln>
        </p:spPr>
      </p:pic>
      <p:pic>
        <p:nvPicPr>
          <p:cNvPr id="3" name="Audio 2">
            <a:hlinkClick r:id="" action="ppaction://media"/>
            <a:extLst>
              <a:ext uri="{FF2B5EF4-FFF2-40B4-BE49-F238E27FC236}">
                <a16:creationId xmlns:a16="http://schemas.microsoft.com/office/drawing/2014/main" id="{E0E7D7B5-6A67-4CD8-8DAC-0283DAEDE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2384638"/>
      </p:ext>
    </p:extLst>
  </p:cSld>
  <p:clrMapOvr>
    <a:masterClrMapping/>
  </p:clrMapOvr>
  <mc:AlternateContent xmlns:mc="http://schemas.openxmlformats.org/markup-compatibility/2006" xmlns:p14="http://schemas.microsoft.com/office/powerpoint/2010/main">
    <mc:Choice Requires="p14">
      <p:transition spd="slow" p14:dur="2000" advTm="13819"/>
    </mc:Choice>
    <mc:Fallback xmlns="">
      <p:transition spd="slow" advTm="1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Architectural</a:t>
            </a:r>
            <a:endParaRPr lang="en-US" altLang="en-US" sz="4000" dirty="0"/>
          </a:p>
        </p:txBody>
      </p:sp>
      <p:sp>
        <p:nvSpPr>
          <p:cNvPr id="14" name="TextBox 13">
            <a:extLst>
              <a:ext uri="{FF2B5EF4-FFF2-40B4-BE49-F238E27FC236}">
                <a16:creationId xmlns:a16="http://schemas.microsoft.com/office/drawing/2014/main" id="{AF9333CD-47D4-46F3-9C55-281C8E77FEB3}"/>
              </a:ext>
            </a:extLst>
          </p:cNvPr>
          <p:cNvSpPr txBox="1"/>
          <p:nvPr/>
        </p:nvSpPr>
        <p:spPr>
          <a:xfrm>
            <a:off x="5955957" y="1167852"/>
            <a:ext cx="2507820" cy="923330"/>
          </a:xfrm>
          <a:prstGeom prst="rect">
            <a:avLst/>
          </a:prstGeom>
          <a:solidFill>
            <a:schemeClr val="bg1"/>
          </a:solidFill>
          <a:ln>
            <a:solidFill>
              <a:schemeClr val="tx1"/>
            </a:solidFill>
          </a:ln>
        </p:spPr>
        <p:txBody>
          <a:bodyPr wrap="square" rtlCol="0">
            <a:spAutoFit/>
          </a:bodyPr>
          <a:lstStyle/>
          <a:p>
            <a:r>
              <a:rPr lang="en-US" dirty="0"/>
              <a:t>North (Front) Elevation-</a:t>
            </a:r>
          </a:p>
          <a:p>
            <a:r>
              <a:rPr lang="en-US" dirty="0"/>
              <a:t>From Street</a:t>
            </a:r>
          </a:p>
          <a:p>
            <a:r>
              <a:rPr lang="en-US" dirty="0"/>
              <a:t>Looking south/southeast</a:t>
            </a:r>
          </a:p>
        </p:txBody>
      </p:sp>
      <p:sp>
        <p:nvSpPr>
          <p:cNvPr id="15" name="TextBox 14">
            <a:extLst>
              <a:ext uri="{FF2B5EF4-FFF2-40B4-BE49-F238E27FC236}">
                <a16:creationId xmlns:a16="http://schemas.microsoft.com/office/drawing/2014/main" id="{6BCE956B-7B69-444D-ADCA-BA318013C741}"/>
              </a:ext>
            </a:extLst>
          </p:cNvPr>
          <p:cNvSpPr txBox="1"/>
          <p:nvPr/>
        </p:nvSpPr>
        <p:spPr>
          <a:xfrm>
            <a:off x="419585" y="5727426"/>
            <a:ext cx="3170349" cy="923330"/>
          </a:xfrm>
          <a:prstGeom prst="rect">
            <a:avLst/>
          </a:prstGeom>
          <a:solidFill>
            <a:schemeClr val="bg1"/>
          </a:solidFill>
          <a:ln>
            <a:solidFill>
              <a:schemeClr val="tx1"/>
            </a:solidFill>
          </a:ln>
        </p:spPr>
        <p:txBody>
          <a:bodyPr wrap="square" rtlCol="0">
            <a:spAutoFit/>
          </a:bodyPr>
          <a:lstStyle/>
          <a:p>
            <a:pPr algn="r"/>
            <a:r>
              <a:rPr lang="en-US" dirty="0"/>
              <a:t>North (Front) Elevation-</a:t>
            </a:r>
          </a:p>
          <a:p>
            <a:pPr algn="r"/>
            <a:r>
              <a:rPr lang="en-US" dirty="0"/>
              <a:t>From Street</a:t>
            </a:r>
          </a:p>
          <a:p>
            <a:pPr algn="r"/>
            <a:r>
              <a:rPr lang="en-US" dirty="0"/>
              <a:t>Looking south/southwest</a:t>
            </a:r>
          </a:p>
        </p:txBody>
      </p:sp>
      <p:pic>
        <p:nvPicPr>
          <p:cNvPr id="7" name="Picture 6">
            <a:extLst>
              <a:ext uri="{FF2B5EF4-FFF2-40B4-BE49-F238E27FC236}">
                <a16:creationId xmlns:a16="http://schemas.microsoft.com/office/drawing/2014/main" id="{552AE598-5DFD-4F50-AD77-1B2B5C3D9542}"/>
              </a:ext>
            </a:extLst>
          </p:cNvPr>
          <p:cNvPicPr/>
          <p:nvPr/>
        </p:nvPicPr>
        <p:blipFill rotWithShape="1">
          <a:blip r:embed="rId5"/>
          <a:srcRect b="5470"/>
          <a:stretch/>
        </p:blipFill>
        <p:spPr bwMode="auto">
          <a:xfrm>
            <a:off x="253064" y="1167852"/>
            <a:ext cx="5604040" cy="2832732"/>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EE7AABB-482D-46D9-BC5C-F883294C86CE}"/>
              </a:ext>
            </a:extLst>
          </p:cNvPr>
          <p:cNvPicPr/>
          <p:nvPr/>
        </p:nvPicPr>
        <p:blipFill rotWithShape="1">
          <a:blip r:embed="rId6"/>
          <a:srcRect t="9289" b="4016"/>
          <a:stretch/>
        </p:blipFill>
        <p:spPr bwMode="auto">
          <a:xfrm>
            <a:off x="3756454" y="3818024"/>
            <a:ext cx="5134167" cy="2832732"/>
          </a:xfrm>
          <a:prstGeom prst="rect">
            <a:avLst/>
          </a:prstGeom>
          <a:ln>
            <a:solidFill>
              <a:sysClr val="windowText" lastClr="000000"/>
            </a:solid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E33F6715-91D3-44D2-B44E-5489E29781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0114607"/>
      </p:ext>
    </p:extLst>
  </p:cSld>
  <p:clrMapOvr>
    <a:masterClrMapping/>
  </p:clrMapOvr>
  <mc:AlternateContent xmlns:mc="http://schemas.openxmlformats.org/markup-compatibility/2006" xmlns:p14="http://schemas.microsoft.com/office/powerpoint/2010/main">
    <mc:Choice Requires="p14">
      <p:transition spd="slow" p14:dur="2000" advTm="40664"/>
    </mc:Choice>
    <mc:Fallback xmlns="">
      <p:transition spd="slow" advTm="4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Architectural</a:t>
            </a:r>
            <a:endParaRPr lang="en-US" altLang="en-US" sz="4000" dirty="0"/>
          </a:p>
        </p:txBody>
      </p:sp>
      <p:sp>
        <p:nvSpPr>
          <p:cNvPr id="14" name="TextBox 13">
            <a:extLst>
              <a:ext uri="{FF2B5EF4-FFF2-40B4-BE49-F238E27FC236}">
                <a16:creationId xmlns:a16="http://schemas.microsoft.com/office/drawing/2014/main" id="{AF9333CD-47D4-46F3-9C55-281C8E77FEB3}"/>
              </a:ext>
            </a:extLst>
          </p:cNvPr>
          <p:cNvSpPr txBox="1"/>
          <p:nvPr/>
        </p:nvSpPr>
        <p:spPr>
          <a:xfrm>
            <a:off x="7562335" y="1167852"/>
            <a:ext cx="1408671" cy="646331"/>
          </a:xfrm>
          <a:prstGeom prst="rect">
            <a:avLst/>
          </a:prstGeom>
          <a:solidFill>
            <a:schemeClr val="bg1"/>
          </a:solidFill>
          <a:ln>
            <a:solidFill>
              <a:schemeClr val="tx1"/>
            </a:solidFill>
          </a:ln>
        </p:spPr>
        <p:txBody>
          <a:bodyPr wrap="square" rtlCol="0">
            <a:spAutoFit/>
          </a:bodyPr>
          <a:lstStyle/>
          <a:p>
            <a:r>
              <a:rPr lang="en-US" dirty="0"/>
              <a:t>West (Side) Elevation</a:t>
            </a:r>
          </a:p>
        </p:txBody>
      </p:sp>
      <p:sp>
        <p:nvSpPr>
          <p:cNvPr id="15" name="TextBox 14">
            <a:extLst>
              <a:ext uri="{FF2B5EF4-FFF2-40B4-BE49-F238E27FC236}">
                <a16:creationId xmlns:a16="http://schemas.microsoft.com/office/drawing/2014/main" id="{6BCE956B-7B69-444D-ADCA-BA318013C741}"/>
              </a:ext>
            </a:extLst>
          </p:cNvPr>
          <p:cNvSpPr txBox="1"/>
          <p:nvPr/>
        </p:nvSpPr>
        <p:spPr>
          <a:xfrm>
            <a:off x="389534" y="6004425"/>
            <a:ext cx="1402196" cy="646331"/>
          </a:xfrm>
          <a:prstGeom prst="rect">
            <a:avLst/>
          </a:prstGeom>
          <a:solidFill>
            <a:schemeClr val="bg1"/>
          </a:solidFill>
          <a:ln>
            <a:solidFill>
              <a:schemeClr val="tx1"/>
            </a:solidFill>
          </a:ln>
        </p:spPr>
        <p:txBody>
          <a:bodyPr wrap="square" rtlCol="0">
            <a:spAutoFit/>
          </a:bodyPr>
          <a:lstStyle/>
          <a:p>
            <a:pPr algn="r"/>
            <a:r>
              <a:rPr lang="en-US" dirty="0"/>
              <a:t>East (Side) Elevation</a:t>
            </a:r>
          </a:p>
        </p:txBody>
      </p:sp>
      <p:pic>
        <p:nvPicPr>
          <p:cNvPr id="9" name="Picture 8">
            <a:extLst>
              <a:ext uri="{FF2B5EF4-FFF2-40B4-BE49-F238E27FC236}">
                <a16:creationId xmlns:a16="http://schemas.microsoft.com/office/drawing/2014/main" id="{1A3180DB-1194-405A-A262-08AC6E90EAF8}"/>
              </a:ext>
            </a:extLst>
          </p:cNvPr>
          <p:cNvPicPr/>
          <p:nvPr/>
        </p:nvPicPr>
        <p:blipFill>
          <a:blip r:embed="rId5"/>
          <a:stretch>
            <a:fillRect/>
          </a:stretch>
        </p:blipFill>
        <p:spPr>
          <a:xfrm>
            <a:off x="232585" y="1167852"/>
            <a:ext cx="7172682" cy="2390894"/>
          </a:xfrm>
          <a:prstGeom prst="rect">
            <a:avLst/>
          </a:prstGeom>
          <a:ln>
            <a:solidFill>
              <a:sysClr val="windowText" lastClr="000000"/>
            </a:solidFill>
          </a:ln>
        </p:spPr>
      </p:pic>
      <p:pic>
        <p:nvPicPr>
          <p:cNvPr id="10" name="Picture 9">
            <a:extLst>
              <a:ext uri="{FF2B5EF4-FFF2-40B4-BE49-F238E27FC236}">
                <a16:creationId xmlns:a16="http://schemas.microsoft.com/office/drawing/2014/main" id="{D333A08B-FBBD-4581-9F2A-9ADA1F716621}"/>
              </a:ext>
            </a:extLst>
          </p:cNvPr>
          <p:cNvPicPr/>
          <p:nvPr/>
        </p:nvPicPr>
        <p:blipFill>
          <a:blip r:embed="rId6"/>
          <a:stretch>
            <a:fillRect/>
          </a:stretch>
        </p:blipFill>
        <p:spPr>
          <a:xfrm>
            <a:off x="1898985" y="3904735"/>
            <a:ext cx="7072021" cy="2746021"/>
          </a:xfrm>
          <a:prstGeom prst="rect">
            <a:avLst/>
          </a:prstGeom>
          <a:ln>
            <a:solidFill>
              <a:sysClr val="windowText" lastClr="000000"/>
            </a:solidFill>
          </a:ln>
        </p:spPr>
      </p:pic>
      <p:pic>
        <p:nvPicPr>
          <p:cNvPr id="6" name="Audio 5">
            <a:hlinkClick r:id="" action="ppaction://media"/>
            <a:extLst>
              <a:ext uri="{FF2B5EF4-FFF2-40B4-BE49-F238E27FC236}">
                <a16:creationId xmlns:a16="http://schemas.microsoft.com/office/drawing/2014/main" id="{4BEC2519-BF9A-4232-B019-700C3F65B6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9809525"/>
      </p:ext>
    </p:extLst>
  </p:cSld>
  <p:clrMapOvr>
    <a:masterClrMapping/>
  </p:clrMapOvr>
  <mc:AlternateContent xmlns:mc="http://schemas.openxmlformats.org/markup-compatibility/2006" xmlns:p14="http://schemas.microsoft.com/office/powerpoint/2010/main">
    <mc:Choice Requires="p14">
      <p:transition spd="slow" p14:dur="2000" advTm="27121"/>
    </mc:Choice>
    <mc:Fallback xmlns="">
      <p:transition spd="slow" advTm="2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69771F-2010-43E8-B87B-6C04A7EB872D}"/>
              </a:ext>
            </a:extLst>
          </p:cNvPr>
          <p:cNvSpPr>
            <a:spLocks noGrp="1"/>
          </p:cNvSpPr>
          <p:nvPr>
            <p:ph idx="4294967295"/>
          </p:nvPr>
        </p:nvSpPr>
        <p:spPr>
          <a:xfrm>
            <a:off x="4702816" y="1307805"/>
            <a:ext cx="4167831" cy="1472452"/>
          </a:xfrm>
        </p:spPr>
        <p:txBody>
          <a:bodyPr>
            <a:noAutofit/>
          </a:bodyPr>
          <a:lstStyle/>
          <a:p>
            <a:pPr marL="0" indent="0">
              <a:buNone/>
            </a:pPr>
            <a:r>
              <a:rPr lang="en-US" sz="2400" dirty="0"/>
              <a:t>Categorical Exemption </a:t>
            </a:r>
          </a:p>
          <a:p>
            <a:pPr marL="0" indent="0">
              <a:buNone/>
            </a:pPr>
            <a:r>
              <a:rPr lang="en-US" sz="2400" dirty="0"/>
              <a:t>Section 15332- </a:t>
            </a:r>
          </a:p>
          <a:p>
            <a:pPr marL="0" indent="0">
              <a:buNone/>
            </a:pPr>
            <a:r>
              <a:rPr lang="en-US" sz="2400" dirty="0"/>
              <a:t>Class 32, In-Fill Development</a:t>
            </a:r>
          </a:p>
        </p:txBody>
      </p:sp>
      <p:sp>
        <p:nvSpPr>
          <p:cNvPr id="5" name="Content Placeholder 3">
            <a:extLst>
              <a:ext uri="{FF2B5EF4-FFF2-40B4-BE49-F238E27FC236}">
                <a16:creationId xmlns:a16="http://schemas.microsoft.com/office/drawing/2014/main" id="{A360C16A-733C-4F06-99B2-BC766D06CF8A}"/>
              </a:ext>
            </a:extLst>
          </p:cNvPr>
          <p:cNvSpPr txBox="1">
            <a:spLocks/>
          </p:cNvSpPr>
          <p:nvPr/>
        </p:nvSpPr>
        <p:spPr>
          <a:xfrm>
            <a:off x="340243" y="4257144"/>
            <a:ext cx="3678863" cy="748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Findings</a:t>
            </a:r>
            <a:endParaRPr lang="en-US" altLang="en-US" sz="4000" dirty="0"/>
          </a:p>
        </p:txBody>
      </p:sp>
      <p:sp>
        <p:nvSpPr>
          <p:cNvPr id="4" name="Content Placeholder 3">
            <a:extLst>
              <a:ext uri="{FF2B5EF4-FFF2-40B4-BE49-F238E27FC236}">
                <a16:creationId xmlns:a16="http://schemas.microsoft.com/office/drawing/2014/main" id="{298E1B49-A503-478A-955B-0D19BFF6FB6A}"/>
              </a:ext>
            </a:extLst>
          </p:cNvPr>
          <p:cNvSpPr txBox="1">
            <a:spLocks/>
          </p:cNvSpPr>
          <p:nvPr/>
        </p:nvSpPr>
        <p:spPr>
          <a:xfrm>
            <a:off x="4572000" y="527453"/>
            <a:ext cx="4231757" cy="599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000" dirty="0"/>
              <a:t>CEQA Review</a:t>
            </a:r>
          </a:p>
        </p:txBody>
      </p:sp>
      <p:sp>
        <p:nvSpPr>
          <p:cNvPr id="6" name="Content Placeholder 7">
            <a:extLst>
              <a:ext uri="{FF2B5EF4-FFF2-40B4-BE49-F238E27FC236}">
                <a16:creationId xmlns:a16="http://schemas.microsoft.com/office/drawing/2014/main" id="{23A4FD30-B048-4DBB-BEEE-5F49EEBBBA65}"/>
              </a:ext>
            </a:extLst>
          </p:cNvPr>
          <p:cNvSpPr txBox="1">
            <a:spLocks/>
          </p:cNvSpPr>
          <p:nvPr/>
        </p:nvSpPr>
        <p:spPr>
          <a:xfrm>
            <a:off x="340243" y="5185339"/>
            <a:ext cx="3871930" cy="2110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Hillside Development Permit</a:t>
            </a:r>
          </a:p>
          <a:p>
            <a:r>
              <a:rPr lang="en-US" sz="2400" dirty="0"/>
              <a:t>Design Review </a:t>
            </a:r>
          </a:p>
          <a:p>
            <a:pPr marL="0" indent="0">
              <a:buNone/>
            </a:pPr>
            <a:endParaRPr lang="en-US" sz="2400" dirty="0"/>
          </a:p>
        </p:txBody>
      </p:sp>
      <p:sp>
        <p:nvSpPr>
          <p:cNvPr id="9" name="Content Placeholder 3">
            <a:extLst>
              <a:ext uri="{FF2B5EF4-FFF2-40B4-BE49-F238E27FC236}">
                <a16:creationId xmlns:a16="http://schemas.microsoft.com/office/drawing/2014/main" id="{BD5C822A-9E71-4067-A095-7B05A493FE91}"/>
              </a:ext>
            </a:extLst>
          </p:cNvPr>
          <p:cNvSpPr txBox="1">
            <a:spLocks/>
          </p:cNvSpPr>
          <p:nvPr/>
        </p:nvSpPr>
        <p:spPr>
          <a:xfrm>
            <a:off x="340242" y="537677"/>
            <a:ext cx="3871930" cy="748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Technical Reports</a:t>
            </a:r>
            <a:endParaRPr lang="en-US" altLang="en-US" sz="4000" dirty="0"/>
          </a:p>
        </p:txBody>
      </p:sp>
      <p:sp>
        <p:nvSpPr>
          <p:cNvPr id="12" name="Content Placeholder 7">
            <a:extLst>
              <a:ext uri="{FF2B5EF4-FFF2-40B4-BE49-F238E27FC236}">
                <a16:creationId xmlns:a16="http://schemas.microsoft.com/office/drawing/2014/main" id="{A8566D8C-D43A-4E69-A732-C229C5E72A19}"/>
              </a:ext>
            </a:extLst>
          </p:cNvPr>
          <p:cNvSpPr txBox="1">
            <a:spLocks/>
          </p:cNvSpPr>
          <p:nvPr/>
        </p:nvSpPr>
        <p:spPr>
          <a:xfrm>
            <a:off x="422786" y="1967338"/>
            <a:ext cx="3871930" cy="2110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Preliminary Geotechnical</a:t>
            </a:r>
          </a:p>
          <a:p>
            <a:r>
              <a:rPr lang="en-US" sz="2400" dirty="0"/>
              <a:t>Biological Survey</a:t>
            </a:r>
          </a:p>
          <a:p>
            <a:pPr marL="0" indent="0">
              <a:buNone/>
            </a:pPr>
            <a:endParaRPr lang="en-US" sz="2400" dirty="0"/>
          </a:p>
        </p:txBody>
      </p:sp>
      <p:pic>
        <p:nvPicPr>
          <p:cNvPr id="3" name="Picture 2">
            <a:extLst>
              <a:ext uri="{FF2B5EF4-FFF2-40B4-BE49-F238E27FC236}">
                <a16:creationId xmlns:a16="http://schemas.microsoft.com/office/drawing/2014/main" id="{7D6CD6A3-C15D-447F-91A0-D976E0C51C9A}"/>
              </a:ext>
            </a:extLst>
          </p:cNvPr>
          <p:cNvPicPr>
            <a:picLocks noChangeAspect="1"/>
          </p:cNvPicPr>
          <p:nvPr/>
        </p:nvPicPr>
        <p:blipFill>
          <a:blip r:embed="rId5"/>
          <a:stretch>
            <a:fillRect/>
          </a:stretch>
        </p:blipFill>
        <p:spPr>
          <a:xfrm>
            <a:off x="3834111" y="3366135"/>
            <a:ext cx="5036536" cy="3279605"/>
          </a:xfrm>
          <a:prstGeom prst="rect">
            <a:avLst/>
          </a:prstGeom>
        </p:spPr>
      </p:pic>
      <p:pic>
        <p:nvPicPr>
          <p:cNvPr id="15" name="Audio 14">
            <a:hlinkClick r:id="" action="ppaction://media"/>
            <a:extLst>
              <a:ext uri="{FF2B5EF4-FFF2-40B4-BE49-F238E27FC236}">
                <a16:creationId xmlns:a16="http://schemas.microsoft.com/office/drawing/2014/main" id="{610B16F1-4087-4E31-AF98-A729C03AAD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9157402"/>
      </p:ext>
    </p:extLst>
  </p:cSld>
  <p:clrMapOvr>
    <a:masterClrMapping/>
  </p:clrMapOvr>
  <mc:AlternateContent xmlns:mc="http://schemas.openxmlformats.org/markup-compatibility/2006" xmlns:p14="http://schemas.microsoft.com/office/powerpoint/2010/main">
    <mc:Choice Requires="p14">
      <p:transition spd="slow" p14:dur="2000" advTm="104872"/>
    </mc:Choice>
    <mc:Fallback xmlns="">
      <p:transition spd="slow" advTm="10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5D626818C06F4B8306F8DEEC7CC77D" ma:contentTypeVersion="18" ma:contentTypeDescription="Create a new document." ma:contentTypeScope="" ma:versionID="263caced797cbe145368f8b2f923cbe9">
  <xsd:schema xmlns:xsd="http://www.w3.org/2001/XMLSchema" xmlns:xs="http://www.w3.org/2001/XMLSchema" xmlns:p="http://schemas.microsoft.com/office/2006/metadata/properties" xmlns:ns2="b7b2eb5a-7928-4d2d-a067-ccd6face8809" xmlns:ns3="2144af59-6dcc-45be-976b-17f5dacff22c" targetNamespace="http://schemas.microsoft.com/office/2006/metadata/properties" ma:root="true" ma:fieldsID="11ff88a93ca4910259e2e5f1dbc11afc" ns2:_="" ns3:_="">
    <xsd:import namespace="b7b2eb5a-7928-4d2d-a067-ccd6face8809"/>
    <xsd:import namespace="2144af59-6dcc-45be-976b-17f5dacff2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b2eb5a-7928-4d2d-a067-ccd6face880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AutoKeyPoints" ma:index="8" nillable="true" ma:displayName="MediaServiceAutoKeyPoints" ma:hidden="true" ma:internalName="MediaServiceAutoKeyPoints" ma:readOnly="true">
      <xsd:simpleType>
        <xsd:restriction base="dms:Note"/>
      </xsd:simpleType>
    </xsd:element>
    <xsd:element name="MediaServiceKeyPoints" ma:index="9" nillable="true" ma:displayName="KeyPoints" ma:internalName="MediaServiceKeyPoints" ma:readOnly="true">
      <xsd:simpleType>
        <xsd:restriction base="dms:Note">
          <xsd:maxLength value="255"/>
        </xsd:restriction>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44af59-6dcc-45be-976b-17f5dacff22c"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2A1F61-4F43-4E9F-A6ED-494FBB8568DC}">
  <ds:schemaRefs>
    <ds:schemaRef ds:uri="http://purl.org/dc/dcmitype/"/>
    <ds:schemaRef ds:uri="http://schemas.microsoft.com/office/2006/metadata/properties"/>
    <ds:schemaRef ds:uri="http://schemas.microsoft.com/office/2006/documentManagement/types"/>
    <ds:schemaRef ds:uri="http://purl.org/dc/elements/1.1/"/>
    <ds:schemaRef ds:uri="2045bbd5-fe1b-45a3-ab68-3bd6e2f7277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8EABA6-093D-4A60-906C-75BFA66B242B}">
  <ds:schemaRefs>
    <ds:schemaRef ds:uri="http://schemas.microsoft.com/sharepoint/v3/contenttype/forms"/>
  </ds:schemaRefs>
</ds:datastoreItem>
</file>

<file path=customXml/itemProps3.xml><?xml version="1.0" encoding="utf-8"?>
<ds:datastoreItem xmlns:ds="http://schemas.openxmlformats.org/officeDocument/2006/customXml" ds:itemID="{54C768AB-9169-401A-9C42-F5D86C690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b2eb5a-7928-4d2d-a067-ccd6face8809"/>
    <ds:schemaRef ds:uri="2144af59-6dcc-45be-976b-17f5dacff2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7373</TotalTime>
  <Words>1240</Words>
  <Application>Microsoft Office PowerPoint</Application>
  <PresentationFormat>On-screen Show (4:3)</PresentationFormat>
  <Paragraphs>114</Paragraphs>
  <Slides>11</Slides>
  <Notes>11</Notes>
  <HiddenSlides>0</HiddenSlides>
  <MMClips>11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Arial</vt:lpstr>
      <vt:lpstr>Calibri</vt:lpstr>
      <vt:lpstr>Calibri Light</vt:lpstr>
      <vt:lpstr>Times New Roman</vt:lpstr>
      <vt:lpstr>Office Theme</vt:lpstr>
      <vt:lpstr>2_Custom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Jennifer Williams</cp:lastModifiedBy>
  <cp:revision>266</cp:revision>
  <cp:lastPrinted>2020-10-09T04:03:33Z</cp:lastPrinted>
  <dcterms:created xsi:type="dcterms:W3CDTF">2017-12-04T17:55:54Z</dcterms:created>
  <dcterms:modified xsi:type="dcterms:W3CDTF">2021-05-06T03:26:06Z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0x010100825D626818C06F4B8306F8DEEC7CC77D</vt:lpwstr>
  </property>
</Properties>
</file>